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</p:sldIdLst>
  <p:sldSz cx="7556500" cy="10699750"/>
  <p:notesSz cx="7556500" cy="1069975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3102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6737" y="3316922"/>
            <a:ext cx="6423025" cy="22469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1" i="0">
                <a:solidFill>
                  <a:schemeClr val="tx1"/>
                </a:solidFill>
                <a:latin typeface="Malgun Gothic"/>
                <a:cs typeface="Malgun Goth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3475" y="5991860"/>
            <a:ext cx="5289550" cy="26749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tx1"/>
                </a:solidFill>
                <a:latin typeface="Malgun Gothic"/>
                <a:cs typeface="Malgun Gothic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11/28/2023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878787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045"/>
              </a:lnSpc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077467" y="2549651"/>
            <a:ext cx="5367655" cy="5615940"/>
          </a:xfrm>
          <a:custGeom>
            <a:avLst/>
            <a:gdLst/>
            <a:ahLst/>
            <a:cxnLst/>
            <a:rect l="l" t="t" r="r" b="b"/>
            <a:pathLst>
              <a:path w="5367655" h="5615940">
                <a:moveTo>
                  <a:pt x="5367528" y="0"/>
                </a:moveTo>
                <a:lnTo>
                  <a:pt x="0" y="0"/>
                </a:lnTo>
                <a:lnTo>
                  <a:pt x="0" y="5615939"/>
                </a:lnTo>
                <a:lnTo>
                  <a:pt x="5367528" y="5615939"/>
                </a:lnTo>
                <a:lnTo>
                  <a:pt x="5367528" y="0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1077467" y="2549651"/>
            <a:ext cx="5367655" cy="5615940"/>
          </a:xfrm>
          <a:custGeom>
            <a:avLst/>
            <a:gdLst/>
            <a:ahLst/>
            <a:cxnLst/>
            <a:rect l="l" t="t" r="r" b="b"/>
            <a:pathLst>
              <a:path w="5367655" h="5615940">
                <a:moveTo>
                  <a:pt x="0" y="5615939"/>
                </a:moveTo>
                <a:lnTo>
                  <a:pt x="5367528" y="5615939"/>
                </a:lnTo>
                <a:lnTo>
                  <a:pt x="5367528" y="0"/>
                </a:lnTo>
                <a:lnTo>
                  <a:pt x="0" y="0"/>
                </a:lnTo>
                <a:lnTo>
                  <a:pt x="0" y="5615939"/>
                </a:lnTo>
                <a:close/>
              </a:path>
            </a:pathLst>
          </a:custGeom>
          <a:ln w="6350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2104008" y="3452813"/>
            <a:ext cx="3652520" cy="0"/>
          </a:xfrm>
          <a:custGeom>
            <a:avLst/>
            <a:gdLst/>
            <a:ahLst/>
            <a:cxnLst/>
            <a:rect l="l" t="t" r="r" b="b"/>
            <a:pathLst>
              <a:path w="3652520">
                <a:moveTo>
                  <a:pt x="0" y="0"/>
                </a:moveTo>
                <a:lnTo>
                  <a:pt x="3652149" y="0"/>
                </a:lnTo>
              </a:path>
            </a:pathLst>
          </a:custGeom>
          <a:ln w="14176">
            <a:solidFill>
              <a:srgbClr val="000000"/>
            </a:solidFill>
            <a:prstDash val="sys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2152776" y="6766283"/>
            <a:ext cx="3563620" cy="0"/>
          </a:xfrm>
          <a:custGeom>
            <a:avLst/>
            <a:gdLst/>
            <a:ahLst/>
            <a:cxnLst/>
            <a:rect l="l" t="t" r="r" b="b"/>
            <a:pathLst>
              <a:path w="3563620">
                <a:moveTo>
                  <a:pt x="0" y="0"/>
                </a:moveTo>
                <a:lnTo>
                  <a:pt x="3563361" y="0"/>
                </a:lnTo>
              </a:path>
            </a:pathLst>
          </a:custGeom>
          <a:ln w="1419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chemeClr val="tx1"/>
                </a:solidFill>
                <a:latin typeface="Malgun Gothic"/>
                <a:cs typeface="Malgun Goth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chemeClr val="tx1"/>
                </a:solidFill>
                <a:latin typeface="Malgun Gothic"/>
                <a:cs typeface="Malgun Gothic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11/28/2023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878787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045"/>
              </a:lnSpc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chemeClr val="tx1"/>
                </a:solidFill>
                <a:latin typeface="Malgun Gothic"/>
                <a:cs typeface="Malgun Goth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7825" y="2460942"/>
            <a:ext cx="3287077" cy="70618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1597" y="2460942"/>
            <a:ext cx="3287077" cy="70618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11/28/2023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878787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045"/>
              </a:lnSpc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4571"/>
            <a:ext cx="7556500" cy="498475"/>
          </a:xfrm>
          <a:custGeom>
            <a:avLst/>
            <a:gdLst/>
            <a:ahLst/>
            <a:cxnLst/>
            <a:rect l="l" t="t" r="r" b="b"/>
            <a:pathLst>
              <a:path w="7556500" h="498475">
                <a:moveTo>
                  <a:pt x="0" y="498221"/>
                </a:moveTo>
                <a:lnTo>
                  <a:pt x="7555992" y="498221"/>
                </a:lnTo>
                <a:lnTo>
                  <a:pt x="7555992" y="0"/>
                </a:lnTo>
                <a:lnTo>
                  <a:pt x="0" y="0"/>
                </a:lnTo>
                <a:lnTo>
                  <a:pt x="0" y="498221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0" y="496442"/>
            <a:ext cx="7556500" cy="12700"/>
          </a:xfrm>
          <a:custGeom>
            <a:avLst/>
            <a:gdLst/>
            <a:ahLst/>
            <a:cxnLst/>
            <a:rect l="l" t="t" r="r" b="b"/>
            <a:pathLst>
              <a:path w="7556500" h="12700">
                <a:moveTo>
                  <a:pt x="0" y="12700"/>
                </a:moveTo>
                <a:lnTo>
                  <a:pt x="7555992" y="12700"/>
                </a:lnTo>
                <a:lnTo>
                  <a:pt x="7555992" y="0"/>
                </a:lnTo>
                <a:lnTo>
                  <a:pt x="0" y="0"/>
                </a:lnTo>
                <a:lnTo>
                  <a:pt x="0" y="12700"/>
                </a:lnTo>
                <a:close/>
              </a:path>
            </a:pathLst>
          </a:custGeom>
          <a:solidFill>
            <a:srgbClr val="416F9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0" y="4571"/>
            <a:ext cx="7556500" cy="498475"/>
          </a:xfrm>
          <a:custGeom>
            <a:avLst/>
            <a:gdLst/>
            <a:ahLst/>
            <a:cxnLst/>
            <a:rect l="l" t="t" r="r" b="b"/>
            <a:pathLst>
              <a:path w="7556500" h="498475">
                <a:moveTo>
                  <a:pt x="7555992" y="0"/>
                </a:moveTo>
                <a:lnTo>
                  <a:pt x="0" y="0"/>
                </a:lnTo>
                <a:lnTo>
                  <a:pt x="0" y="498221"/>
                </a:lnTo>
              </a:path>
            </a:pathLst>
          </a:custGeom>
          <a:ln w="12700">
            <a:solidFill>
              <a:srgbClr val="416F9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chemeClr val="tx1"/>
                </a:solidFill>
                <a:latin typeface="Malgun Gothic"/>
                <a:cs typeface="Malgun Goth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11/28/2023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878787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045"/>
              </a:lnSpc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11/28/2023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878787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045"/>
              </a:lnSpc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4571"/>
            <a:ext cx="7556500" cy="498475"/>
          </a:xfrm>
          <a:custGeom>
            <a:avLst/>
            <a:gdLst/>
            <a:ahLst/>
            <a:cxnLst/>
            <a:rect l="l" t="t" r="r" b="b"/>
            <a:pathLst>
              <a:path w="7556500" h="498475">
                <a:moveTo>
                  <a:pt x="0" y="498221"/>
                </a:moveTo>
                <a:lnTo>
                  <a:pt x="7555992" y="498221"/>
                </a:lnTo>
                <a:lnTo>
                  <a:pt x="7555992" y="0"/>
                </a:lnTo>
                <a:lnTo>
                  <a:pt x="0" y="0"/>
                </a:lnTo>
                <a:lnTo>
                  <a:pt x="0" y="498221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0" y="496442"/>
            <a:ext cx="7556500" cy="12700"/>
          </a:xfrm>
          <a:custGeom>
            <a:avLst/>
            <a:gdLst/>
            <a:ahLst/>
            <a:cxnLst/>
            <a:rect l="l" t="t" r="r" b="b"/>
            <a:pathLst>
              <a:path w="7556500" h="12700">
                <a:moveTo>
                  <a:pt x="0" y="12700"/>
                </a:moveTo>
                <a:lnTo>
                  <a:pt x="7555992" y="12700"/>
                </a:lnTo>
                <a:lnTo>
                  <a:pt x="7555992" y="0"/>
                </a:lnTo>
                <a:lnTo>
                  <a:pt x="0" y="0"/>
                </a:lnTo>
                <a:lnTo>
                  <a:pt x="0" y="12700"/>
                </a:lnTo>
                <a:close/>
              </a:path>
            </a:pathLst>
          </a:custGeom>
          <a:solidFill>
            <a:srgbClr val="416F9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0" y="4571"/>
            <a:ext cx="7556500" cy="498475"/>
          </a:xfrm>
          <a:custGeom>
            <a:avLst/>
            <a:gdLst/>
            <a:ahLst/>
            <a:cxnLst/>
            <a:rect l="l" t="t" r="r" b="b"/>
            <a:pathLst>
              <a:path w="7556500" h="498475">
                <a:moveTo>
                  <a:pt x="7555992" y="0"/>
                </a:moveTo>
                <a:lnTo>
                  <a:pt x="0" y="0"/>
                </a:lnTo>
                <a:lnTo>
                  <a:pt x="0" y="498221"/>
                </a:lnTo>
              </a:path>
            </a:pathLst>
          </a:custGeom>
          <a:ln w="12700">
            <a:solidFill>
              <a:srgbClr val="416F9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9" name="bg object 19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87680" y="786383"/>
            <a:ext cx="6760464" cy="9549384"/>
          </a:xfrm>
          <a:prstGeom prst="rect">
            <a:avLst/>
          </a:prstGeom>
        </p:spPr>
      </p:pic>
      <p:sp>
        <p:nvSpPr>
          <p:cNvPr id="20" name="bg object 20"/>
          <p:cNvSpPr/>
          <p:nvPr/>
        </p:nvSpPr>
        <p:spPr>
          <a:xfrm>
            <a:off x="489204" y="787907"/>
            <a:ext cx="6758940" cy="9549130"/>
          </a:xfrm>
          <a:custGeom>
            <a:avLst/>
            <a:gdLst/>
            <a:ahLst/>
            <a:cxnLst/>
            <a:rect l="l" t="t" r="r" b="b"/>
            <a:pathLst>
              <a:path w="6758940" h="9549130">
                <a:moveTo>
                  <a:pt x="0" y="9549003"/>
                </a:moveTo>
                <a:lnTo>
                  <a:pt x="6758940" y="9549003"/>
                </a:lnTo>
                <a:lnTo>
                  <a:pt x="6758940" y="0"/>
                </a:lnTo>
                <a:lnTo>
                  <a:pt x="0" y="0"/>
                </a:lnTo>
                <a:lnTo>
                  <a:pt x="0" y="9549003"/>
                </a:lnTo>
                <a:close/>
              </a:path>
            </a:pathLst>
          </a:custGeom>
          <a:ln w="127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g object 21"/>
          <p:cNvSpPr/>
          <p:nvPr/>
        </p:nvSpPr>
        <p:spPr>
          <a:xfrm>
            <a:off x="396240" y="850391"/>
            <a:ext cx="92710" cy="125095"/>
          </a:xfrm>
          <a:custGeom>
            <a:avLst/>
            <a:gdLst/>
            <a:ahLst/>
            <a:cxnLst/>
            <a:rect l="l" t="t" r="r" b="b"/>
            <a:pathLst>
              <a:path w="92709" h="125094">
                <a:moveTo>
                  <a:pt x="92583" y="0"/>
                </a:moveTo>
                <a:lnTo>
                  <a:pt x="0" y="0"/>
                </a:lnTo>
                <a:lnTo>
                  <a:pt x="92583" y="124841"/>
                </a:lnTo>
                <a:lnTo>
                  <a:pt x="92583" y="0"/>
                </a:lnTo>
                <a:close/>
              </a:path>
            </a:pathLst>
          </a:custGeom>
          <a:solidFill>
            <a:srgbClr val="7D7D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g object 22"/>
          <p:cNvSpPr/>
          <p:nvPr/>
        </p:nvSpPr>
        <p:spPr>
          <a:xfrm>
            <a:off x="396240" y="568451"/>
            <a:ext cx="2968625" cy="292735"/>
          </a:xfrm>
          <a:custGeom>
            <a:avLst/>
            <a:gdLst/>
            <a:ahLst/>
            <a:cxnLst/>
            <a:rect l="l" t="t" r="r" b="b"/>
            <a:pathLst>
              <a:path w="2968625" h="292734">
                <a:moveTo>
                  <a:pt x="2968244" y="0"/>
                </a:moveTo>
                <a:lnTo>
                  <a:pt x="0" y="0"/>
                </a:lnTo>
                <a:lnTo>
                  <a:pt x="0" y="292480"/>
                </a:lnTo>
                <a:lnTo>
                  <a:pt x="2968244" y="292480"/>
                </a:lnTo>
                <a:lnTo>
                  <a:pt x="2968244" y="0"/>
                </a:lnTo>
                <a:close/>
              </a:path>
            </a:pathLst>
          </a:custGeom>
          <a:solidFill>
            <a:srgbClr val="6EAC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54227" y="3300170"/>
            <a:ext cx="5450205" cy="1854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1" i="0">
                <a:solidFill>
                  <a:schemeClr val="tx1"/>
                </a:solidFill>
                <a:latin typeface="Malgun Gothic"/>
                <a:cs typeface="Malgun Goth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245717" y="3276980"/>
            <a:ext cx="5046345" cy="3613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tx1"/>
                </a:solidFill>
                <a:latin typeface="Malgun Gothic"/>
                <a:cs typeface="Malgun Gothic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69210" y="9950768"/>
            <a:ext cx="2418080" cy="5349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7825" y="9950768"/>
            <a:ext cx="1737995" cy="5349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11/28/2023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103364" y="10404373"/>
            <a:ext cx="217170" cy="152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00" b="0" i="0">
                <a:solidFill>
                  <a:srgbClr val="878787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045"/>
              </a:lnSpc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8.png"/><Relationship Id="rId13" Type="http://schemas.openxmlformats.org/officeDocument/2006/relationships/image" Target="../media/image113.png"/><Relationship Id="rId18" Type="http://schemas.openxmlformats.org/officeDocument/2006/relationships/image" Target="../media/image118.jpg"/><Relationship Id="rId3" Type="http://schemas.openxmlformats.org/officeDocument/2006/relationships/image" Target="../media/image103.png"/><Relationship Id="rId21" Type="http://schemas.openxmlformats.org/officeDocument/2006/relationships/image" Target="../media/image121.jpg"/><Relationship Id="rId7" Type="http://schemas.openxmlformats.org/officeDocument/2006/relationships/image" Target="../media/image107.png"/><Relationship Id="rId12" Type="http://schemas.openxmlformats.org/officeDocument/2006/relationships/image" Target="../media/image112.png"/><Relationship Id="rId17" Type="http://schemas.openxmlformats.org/officeDocument/2006/relationships/image" Target="../media/image117.png"/><Relationship Id="rId2" Type="http://schemas.openxmlformats.org/officeDocument/2006/relationships/image" Target="../media/image4.png"/><Relationship Id="rId16" Type="http://schemas.openxmlformats.org/officeDocument/2006/relationships/image" Target="../media/image116.png"/><Relationship Id="rId20" Type="http://schemas.openxmlformats.org/officeDocument/2006/relationships/image" Target="../media/image120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6.png"/><Relationship Id="rId11" Type="http://schemas.openxmlformats.org/officeDocument/2006/relationships/image" Target="../media/image111.png"/><Relationship Id="rId5" Type="http://schemas.openxmlformats.org/officeDocument/2006/relationships/image" Target="../media/image105.png"/><Relationship Id="rId15" Type="http://schemas.openxmlformats.org/officeDocument/2006/relationships/image" Target="../media/image115.png"/><Relationship Id="rId10" Type="http://schemas.openxmlformats.org/officeDocument/2006/relationships/image" Target="../media/image110.png"/><Relationship Id="rId19" Type="http://schemas.openxmlformats.org/officeDocument/2006/relationships/image" Target="../media/image119.jpg"/><Relationship Id="rId4" Type="http://schemas.openxmlformats.org/officeDocument/2006/relationships/image" Target="../media/image104.png"/><Relationship Id="rId9" Type="http://schemas.openxmlformats.org/officeDocument/2006/relationships/image" Target="../media/image109.png"/><Relationship Id="rId14" Type="http://schemas.openxmlformats.org/officeDocument/2006/relationships/image" Target="../media/image114.png"/><Relationship Id="rId22" Type="http://schemas.openxmlformats.org/officeDocument/2006/relationships/image" Target="../media/image122.jp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3.png"/><Relationship Id="rId13" Type="http://schemas.openxmlformats.org/officeDocument/2006/relationships/image" Target="../media/image128.png"/><Relationship Id="rId18" Type="http://schemas.openxmlformats.org/officeDocument/2006/relationships/image" Target="../media/image133.jpg"/><Relationship Id="rId26" Type="http://schemas.openxmlformats.org/officeDocument/2006/relationships/image" Target="../media/image141.png"/><Relationship Id="rId3" Type="http://schemas.openxmlformats.org/officeDocument/2006/relationships/image" Target="../media/image103.png"/><Relationship Id="rId21" Type="http://schemas.openxmlformats.org/officeDocument/2006/relationships/image" Target="../media/image136.png"/><Relationship Id="rId7" Type="http://schemas.openxmlformats.org/officeDocument/2006/relationships/image" Target="../media/image107.png"/><Relationship Id="rId12" Type="http://schemas.openxmlformats.org/officeDocument/2006/relationships/image" Target="../media/image127.png"/><Relationship Id="rId17" Type="http://schemas.openxmlformats.org/officeDocument/2006/relationships/image" Target="../media/image132.png"/><Relationship Id="rId25" Type="http://schemas.openxmlformats.org/officeDocument/2006/relationships/image" Target="../media/image140.png"/><Relationship Id="rId2" Type="http://schemas.openxmlformats.org/officeDocument/2006/relationships/image" Target="../media/image1.png"/><Relationship Id="rId16" Type="http://schemas.openxmlformats.org/officeDocument/2006/relationships/image" Target="../media/image131.png"/><Relationship Id="rId20" Type="http://schemas.openxmlformats.org/officeDocument/2006/relationships/image" Target="../media/image13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6.png"/><Relationship Id="rId11" Type="http://schemas.openxmlformats.org/officeDocument/2006/relationships/image" Target="../media/image126.png"/><Relationship Id="rId24" Type="http://schemas.openxmlformats.org/officeDocument/2006/relationships/image" Target="../media/image139.png"/><Relationship Id="rId5" Type="http://schemas.openxmlformats.org/officeDocument/2006/relationships/image" Target="../media/image105.png"/><Relationship Id="rId15" Type="http://schemas.openxmlformats.org/officeDocument/2006/relationships/image" Target="../media/image130.png"/><Relationship Id="rId23" Type="http://schemas.openxmlformats.org/officeDocument/2006/relationships/image" Target="../media/image138.png"/><Relationship Id="rId10" Type="http://schemas.openxmlformats.org/officeDocument/2006/relationships/image" Target="../media/image125.png"/><Relationship Id="rId19" Type="http://schemas.openxmlformats.org/officeDocument/2006/relationships/image" Target="../media/image134.jpg"/><Relationship Id="rId4" Type="http://schemas.openxmlformats.org/officeDocument/2006/relationships/image" Target="../media/image104.png"/><Relationship Id="rId9" Type="http://schemas.openxmlformats.org/officeDocument/2006/relationships/image" Target="../media/image124.png"/><Relationship Id="rId14" Type="http://schemas.openxmlformats.org/officeDocument/2006/relationships/image" Target="../media/image129.png"/><Relationship Id="rId22" Type="http://schemas.openxmlformats.org/officeDocument/2006/relationships/image" Target="../media/image137.png"/><Relationship Id="rId27" Type="http://schemas.openxmlformats.org/officeDocument/2006/relationships/image" Target="../media/image142.png"/></Relationships>
</file>

<file path=ppt/slides/_rels/slide1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54.png"/><Relationship Id="rId18" Type="http://schemas.openxmlformats.org/officeDocument/2006/relationships/image" Target="../media/image159.png"/><Relationship Id="rId26" Type="http://schemas.openxmlformats.org/officeDocument/2006/relationships/image" Target="../media/image167.png"/><Relationship Id="rId39" Type="http://schemas.openxmlformats.org/officeDocument/2006/relationships/image" Target="../media/image180.png"/><Relationship Id="rId21" Type="http://schemas.openxmlformats.org/officeDocument/2006/relationships/image" Target="../media/image162.png"/><Relationship Id="rId34" Type="http://schemas.openxmlformats.org/officeDocument/2006/relationships/image" Target="../media/image175.png"/><Relationship Id="rId42" Type="http://schemas.openxmlformats.org/officeDocument/2006/relationships/image" Target="../media/image183.png"/><Relationship Id="rId47" Type="http://schemas.openxmlformats.org/officeDocument/2006/relationships/image" Target="../media/image188.png"/><Relationship Id="rId7" Type="http://schemas.openxmlformats.org/officeDocument/2006/relationships/image" Target="../media/image148.png"/><Relationship Id="rId2" Type="http://schemas.openxmlformats.org/officeDocument/2006/relationships/image" Target="../media/image143.png"/><Relationship Id="rId16" Type="http://schemas.openxmlformats.org/officeDocument/2006/relationships/image" Target="../media/image157.png"/><Relationship Id="rId29" Type="http://schemas.openxmlformats.org/officeDocument/2006/relationships/image" Target="../media/image17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7.png"/><Relationship Id="rId11" Type="http://schemas.openxmlformats.org/officeDocument/2006/relationships/image" Target="../media/image152.png"/><Relationship Id="rId24" Type="http://schemas.openxmlformats.org/officeDocument/2006/relationships/image" Target="../media/image165.png"/><Relationship Id="rId32" Type="http://schemas.openxmlformats.org/officeDocument/2006/relationships/image" Target="../media/image173.png"/><Relationship Id="rId37" Type="http://schemas.openxmlformats.org/officeDocument/2006/relationships/image" Target="../media/image178.png"/><Relationship Id="rId40" Type="http://schemas.openxmlformats.org/officeDocument/2006/relationships/image" Target="../media/image181.png"/><Relationship Id="rId45" Type="http://schemas.openxmlformats.org/officeDocument/2006/relationships/image" Target="../media/image186.png"/><Relationship Id="rId5" Type="http://schemas.openxmlformats.org/officeDocument/2006/relationships/image" Target="../media/image146.png"/><Relationship Id="rId15" Type="http://schemas.openxmlformats.org/officeDocument/2006/relationships/image" Target="../media/image156.png"/><Relationship Id="rId23" Type="http://schemas.openxmlformats.org/officeDocument/2006/relationships/image" Target="../media/image164.png"/><Relationship Id="rId28" Type="http://schemas.openxmlformats.org/officeDocument/2006/relationships/image" Target="../media/image169.png"/><Relationship Id="rId36" Type="http://schemas.openxmlformats.org/officeDocument/2006/relationships/image" Target="../media/image177.png"/><Relationship Id="rId10" Type="http://schemas.openxmlformats.org/officeDocument/2006/relationships/image" Target="../media/image151.png"/><Relationship Id="rId19" Type="http://schemas.openxmlformats.org/officeDocument/2006/relationships/image" Target="../media/image160.png"/><Relationship Id="rId31" Type="http://schemas.openxmlformats.org/officeDocument/2006/relationships/image" Target="../media/image172.png"/><Relationship Id="rId44" Type="http://schemas.openxmlformats.org/officeDocument/2006/relationships/image" Target="../media/image185.png"/><Relationship Id="rId4" Type="http://schemas.openxmlformats.org/officeDocument/2006/relationships/image" Target="../media/image145.png"/><Relationship Id="rId9" Type="http://schemas.openxmlformats.org/officeDocument/2006/relationships/image" Target="../media/image150.png"/><Relationship Id="rId14" Type="http://schemas.openxmlformats.org/officeDocument/2006/relationships/image" Target="../media/image155.png"/><Relationship Id="rId22" Type="http://schemas.openxmlformats.org/officeDocument/2006/relationships/image" Target="../media/image163.png"/><Relationship Id="rId27" Type="http://schemas.openxmlformats.org/officeDocument/2006/relationships/image" Target="../media/image168.png"/><Relationship Id="rId30" Type="http://schemas.openxmlformats.org/officeDocument/2006/relationships/image" Target="../media/image171.png"/><Relationship Id="rId35" Type="http://schemas.openxmlformats.org/officeDocument/2006/relationships/image" Target="../media/image176.png"/><Relationship Id="rId43" Type="http://schemas.openxmlformats.org/officeDocument/2006/relationships/image" Target="../media/image184.png"/><Relationship Id="rId48" Type="http://schemas.openxmlformats.org/officeDocument/2006/relationships/image" Target="../media/image189.png"/><Relationship Id="rId8" Type="http://schemas.openxmlformats.org/officeDocument/2006/relationships/image" Target="../media/image149.png"/><Relationship Id="rId3" Type="http://schemas.openxmlformats.org/officeDocument/2006/relationships/image" Target="../media/image144.png"/><Relationship Id="rId12" Type="http://schemas.openxmlformats.org/officeDocument/2006/relationships/image" Target="../media/image153.png"/><Relationship Id="rId17" Type="http://schemas.openxmlformats.org/officeDocument/2006/relationships/image" Target="../media/image158.png"/><Relationship Id="rId25" Type="http://schemas.openxmlformats.org/officeDocument/2006/relationships/image" Target="../media/image166.png"/><Relationship Id="rId33" Type="http://schemas.openxmlformats.org/officeDocument/2006/relationships/image" Target="../media/image174.png"/><Relationship Id="rId38" Type="http://schemas.openxmlformats.org/officeDocument/2006/relationships/image" Target="../media/image179.png"/><Relationship Id="rId46" Type="http://schemas.openxmlformats.org/officeDocument/2006/relationships/image" Target="../media/image187.png"/><Relationship Id="rId20" Type="http://schemas.openxmlformats.org/officeDocument/2006/relationships/image" Target="../media/image161.png"/><Relationship Id="rId41" Type="http://schemas.openxmlformats.org/officeDocument/2006/relationships/image" Target="../media/image18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0.jpg"/><Relationship Id="rId3" Type="http://schemas.openxmlformats.org/officeDocument/2006/relationships/image" Target="../media/image144.png"/><Relationship Id="rId7" Type="http://schemas.openxmlformats.org/officeDocument/2006/relationships/image" Target="../media/image148.png"/><Relationship Id="rId2" Type="http://schemas.openxmlformats.org/officeDocument/2006/relationships/image" Target="../media/image14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7.png"/><Relationship Id="rId5" Type="http://schemas.openxmlformats.org/officeDocument/2006/relationships/image" Target="../media/image146.png"/><Relationship Id="rId4" Type="http://schemas.openxmlformats.org/officeDocument/2006/relationships/image" Target="../media/image145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6.png"/><Relationship Id="rId3" Type="http://schemas.openxmlformats.org/officeDocument/2006/relationships/image" Target="../media/image191.png"/><Relationship Id="rId7" Type="http://schemas.openxmlformats.org/officeDocument/2006/relationships/image" Target="../media/image195.png"/><Relationship Id="rId12" Type="http://schemas.openxmlformats.org/officeDocument/2006/relationships/image" Target="../media/image20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4.png"/><Relationship Id="rId11" Type="http://schemas.openxmlformats.org/officeDocument/2006/relationships/image" Target="../media/image199.png"/><Relationship Id="rId5" Type="http://schemas.openxmlformats.org/officeDocument/2006/relationships/image" Target="../media/image193.png"/><Relationship Id="rId10" Type="http://schemas.openxmlformats.org/officeDocument/2006/relationships/image" Target="../media/image198.png"/><Relationship Id="rId4" Type="http://schemas.openxmlformats.org/officeDocument/2006/relationships/image" Target="../media/image192.png"/><Relationship Id="rId9" Type="http://schemas.openxmlformats.org/officeDocument/2006/relationships/image" Target="../media/image197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4.png"/><Relationship Id="rId3" Type="http://schemas.openxmlformats.org/officeDocument/2006/relationships/image" Target="../media/image201.png"/><Relationship Id="rId7" Type="http://schemas.openxmlformats.org/officeDocument/2006/relationships/image" Target="../media/image203.png"/><Relationship Id="rId2" Type="http://schemas.openxmlformats.org/officeDocument/2006/relationships/image" Target="../media/image19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6.png"/><Relationship Id="rId11" Type="http://schemas.openxmlformats.org/officeDocument/2006/relationships/image" Target="../media/image207.jpg"/><Relationship Id="rId5" Type="http://schemas.openxmlformats.org/officeDocument/2006/relationships/image" Target="../media/image195.png"/><Relationship Id="rId10" Type="http://schemas.openxmlformats.org/officeDocument/2006/relationships/image" Target="../media/image206.png"/><Relationship Id="rId4" Type="http://schemas.openxmlformats.org/officeDocument/2006/relationships/image" Target="../media/image202.png"/><Relationship Id="rId9" Type="http://schemas.openxmlformats.org/officeDocument/2006/relationships/image" Target="../media/image205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3.png"/><Relationship Id="rId3" Type="http://schemas.openxmlformats.org/officeDocument/2006/relationships/image" Target="../media/image209.png"/><Relationship Id="rId7" Type="http://schemas.openxmlformats.org/officeDocument/2006/relationships/image" Target="../media/image212.png"/><Relationship Id="rId12" Type="http://schemas.openxmlformats.org/officeDocument/2006/relationships/image" Target="../media/image217.png"/><Relationship Id="rId2" Type="http://schemas.openxmlformats.org/officeDocument/2006/relationships/image" Target="../media/image20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11.png"/><Relationship Id="rId11" Type="http://schemas.openxmlformats.org/officeDocument/2006/relationships/image" Target="../media/image216.png"/><Relationship Id="rId5" Type="http://schemas.openxmlformats.org/officeDocument/2006/relationships/image" Target="../media/image195.png"/><Relationship Id="rId10" Type="http://schemas.openxmlformats.org/officeDocument/2006/relationships/image" Target="../media/image215.png"/><Relationship Id="rId4" Type="http://schemas.openxmlformats.org/officeDocument/2006/relationships/image" Target="../media/image210.png"/><Relationship Id="rId9" Type="http://schemas.openxmlformats.org/officeDocument/2006/relationships/image" Target="../media/image214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6.png"/><Relationship Id="rId13" Type="http://schemas.openxmlformats.org/officeDocument/2006/relationships/image" Target="../media/image221.png"/><Relationship Id="rId3" Type="http://schemas.openxmlformats.org/officeDocument/2006/relationships/image" Target="../media/image218.png"/><Relationship Id="rId7" Type="http://schemas.openxmlformats.org/officeDocument/2006/relationships/image" Target="../media/image195.png"/><Relationship Id="rId12" Type="http://schemas.openxmlformats.org/officeDocument/2006/relationships/image" Target="../media/image22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19.png"/><Relationship Id="rId11" Type="http://schemas.openxmlformats.org/officeDocument/2006/relationships/image" Target="../media/image214.png"/><Relationship Id="rId5" Type="http://schemas.openxmlformats.org/officeDocument/2006/relationships/image" Target="../media/image209.png"/><Relationship Id="rId10" Type="http://schemas.openxmlformats.org/officeDocument/2006/relationships/image" Target="../media/image213.png"/><Relationship Id="rId4" Type="http://schemas.openxmlformats.org/officeDocument/2006/relationships/image" Target="../media/image192.png"/><Relationship Id="rId9" Type="http://schemas.openxmlformats.org/officeDocument/2006/relationships/image" Target="../media/image212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3.png"/><Relationship Id="rId3" Type="http://schemas.openxmlformats.org/officeDocument/2006/relationships/image" Target="../media/image209.png"/><Relationship Id="rId7" Type="http://schemas.openxmlformats.org/officeDocument/2006/relationships/image" Target="../media/image212.png"/><Relationship Id="rId12" Type="http://schemas.openxmlformats.org/officeDocument/2006/relationships/image" Target="../media/image223.jpg"/><Relationship Id="rId2" Type="http://schemas.openxmlformats.org/officeDocument/2006/relationships/image" Target="../media/image19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6.png"/><Relationship Id="rId11" Type="http://schemas.openxmlformats.org/officeDocument/2006/relationships/image" Target="../media/image222.png"/><Relationship Id="rId5" Type="http://schemas.openxmlformats.org/officeDocument/2006/relationships/image" Target="../media/image195.png"/><Relationship Id="rId10" Type="http://schemas.openxmlformats.org/officeDocument/2006/relationships/image" Target="../media/image220.png"/><Relationship Id="rId4" Type="http://schemas.openxmlformats.org/officeDocument/2006/relationships/image" Target="../media/image219.png"/><Relationship Id="rId9" Type="http://schemas.openxmlformats.org/officeDocument/2006/relationships/image" Target="../media/image214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4.png"/><Relationship Id="rId3" Type="http://schemas.openxmlformats.org/officeDocument/2006/relationships/image" Target="../media/image193.png"/><Relationship Id="rId7" Type="http://schemas.openxmlformats.org/officeDocument/2006/relationships/image" Target="../media/image212.png"/><Relationship Id="rId2" Type="http://schemas.openxmlformats.org/officeDocument/2006/relationships/image" Target="../media/image19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6.png"/><Relationship Id="rId5" Type="http://schemas.openxmlformats.org/officeDocument/2006/relationships/image" Target="../media/image195.png"/><Relationship Id="rId4" Type="http://schemas.openxmlformats.org/officeDocument/2006/relationships/image" Target="../media/image194.png"/><Relationship Id="rId9" Type="http://schemas.openxmlformats.org/officeDocument/2006/relationships/image" Target="../media/image225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7.png"/><Relationship Id="rId13" Type="http://schemas.openxmlformats.org/officeDocument/2006/relationships/image" Target="../media/image231.jpg"/><Relationship Id="rId3" Type="http://schemas.openxmlformats.org/officeDocument/2006/relationships/image" Target="../media/image209.png"/><Relationship Id="rId7" Type="http://schemas.openxmlformats.org/officeDocument/2006/relationships/image" Target="../media/image226.png"/><Relationship Id="rId12" Type="http://schemas.openxmlformats.org/officeDocument/2006/relationships/image" Target="../media/image221.png"/><Relationship Id="rId2" Type="http://schemas.openxmlformats.org/officeDocument/2006/relationships/image" Target="../media/image19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6.png"/><Relationship Id="rId11" Type="http://schemas.openxmlformats.org/officeDocument/2006/relationships/image" Target="../media/image230.png"/><Relationship Id="rId5" Type="http://schemas.openxmlformats.org/officeDocument/2006/relationships/image" Target="../media/image195.png"/><Relationship Id="rId10" Type="http://schemas.openxmlformats.org/officeDocument/2006/relationships/image" Target="../media/image229.png"/><Relationship Id="rId4" Type="http://schemas.openxmlformats.org/officeDocument/2006/relationships/image" Target="../media/image219.png"/><Relationship Id="rId9" Type="http://schemas.openxmlformats.org/officeDocument/2006/relationships/image" Target="../media/image228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7.png"/><Relationship Id="rId13" Type="http://schemas.openxmlformats.org/officeDocument/2006/relationships/image" Target="../media/image232.jpg"/><Relationship Id="rId3" Type="http://schemas.openxmlformats.org/officeDocument/2006/relationships/image" Target="../media/image209.png"/><Relationship Id="rId7" Type="http://schemas.openxmlformats.org/officeDocument/2006/relationships/image" Target="../media/image226.png"/><Relationship Id="rId12" Type="http://schemas.openxmlformats.org/officeDocument/2006/relationships/image" Target="../media/image222.png"/><Relationship Id="rId2" Type="http://schemas.openxmlformats.org/officeDocument/2006/relationships/image" Target="../media/image19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6.png"/><Relationship Id="rId11" Type="http://schemas.openxmlformats.org/officeDocument/2006/relationships/image" Target="../media/image230.png"/><Relationship Id="rId5" Type="http://schemas.openxmlformats.org/officeDocument/2006/relationships/image" Target="../media/image195.png"/><Relationship Id="rId10" Type="http://schemas.openxmlformats.org/officeDocument/2006/relationships/image" Target="../media/image229.png"/><Relationship Id="rId4" Type="http://schemas.openxmlformats.org/officeDocument/2006/relationships/image" Target="../media/image219.png"/><Relationship Id="rId9" Type="http://schemas.openxmlformats.org/officeDocument/2006/relationships/image" Target="../media/image228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7.png"/><Relationship Id="rId13" Type="http://schemas.openxmlformats.org/officeDocument/2006/relationships/image" Target="../media/image234.jpg"/><Relationship Id="rId3" Type="http://schemas.openxmlformats.org/officeDocument/2006/relationships/image" Target="../media/image209.png"/><Relationship Id="rId7" Type="http://schemas.openxmlformats.org/officeDocument/2006/relationships/image" Target="../media/image226.png"/><Relationship Id="rId12" Type="http://schemas.openxmlformats.org/officeDocument/2006/relationships/image" Target="../media/image233.png"/><Relationship Id="rId2" Type="http://schemas.openxmlformats.org/officeDocument/2006/relationships/image" Target="../media/image19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6.png"/><Relationship Id="rId11" Type="http://schemas.openxmlformats.org/officeDocument/2006/relationships/image" Target="../media/image230.png"/><Relationship Id="rId5" Type="http://schemas.openxmlformats.org/officeDocument/2006/relationships/image" Target="../media/image195.png"/><Relationship Id="rId10" Type="http://schemas.openxmlformats.org/officeDocument/2006/relationships/image" Target="../media/image229.png"/><Relationship Id="rId4" Type="http://schemas.openxmlformats.org/officeDocument/2006/relationships/image" Target="../media/image219.png"/><Relationship Id="rId9" Type="http://schemas.openxmlformats.org/officeDocument/2006/relationships/image" Target="../media/image228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7.png"/><Relationship Id="rId3" Type="http://schemas.openxmlformats.org/officeDocument/2006/relationships/image" Target="../media/image192.png"/><Relationship Id="rId7" Type="http://schemas.openxmlformats.org/officeDocument/2006/relationships/image" Target="../media/image19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5.png"/><Relationship Id="rId11" Type="http://schemas.openxmlformats.org/officeDocument/2006/relationships/image" Target="../media/image237.jpg"/><Relationship Id="rId5" Type="http://schemas.openxmlformats.org/officeDocument/2006/relationships/image" Target="../media/image194.png"/><Relationship Id="rId10" Type="http://schemas.openxmlformats.org/officeDocument/2006/relationships/image" Target="../media/image236.png"/><Relationship Id="rId4" Type="http://schemas.openxmlformats.org/officeDocument/2006/relationships/image" Target="../media/image193.png"/><Relationship Id="rId9" Type="http://schemas.openxmlformats.org/officeDocument/2006/relationships/image" Target="../media/image235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0.png"/><Relationship Id="rId3" Type="http://schemas.openxmlformats.org/officeDocument/2006/relationships/image" Target="../media/image238.png"/><Relationship Id="rId7" Type="http://schemas.openxmlformats.org/officeDocument/2006/relationships/image" Target="../media/image239.png"/><Relationship Id="rId2" Type="http://schemas.openxmlformats.org/officeDocument/2006/relationships/image" Target="../media/image19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6.png"/><Relationship Id="rId11" Type="http://schemas.openxmlformats.org/officeDocument/2006/relationships/image" Target="../media/image243.jpg"/><Relationship Id="rId5" Type="http://schemas.openxmlformats.org/officeDocument/2006/relationships/image" Target="../media/image195.png"/><Relationship Id="rId10" Type="http://schemas.openxmlformats.org/officeDocument/2006/relationships/image" Target="../media/image242.png"/><Relationship Id="rId4" Type="http://schemas.openxmlformats.org/officeDocument/2006/relationships/image" Target="../media/image194.png"/><Relationship Id="rId9" Type="http://schemas.openxmlformats.org/officeDocument/2006/relationships/image" Target="../media/image241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4.png"/><Relationship Id="rId3" Type="http://schemas.openxmlformats.org/officeDocument/2006/relationships/image" Target="../media/image238.png"/><Relationship Id="rId7" Type="http://schemas.openxmlformats.org/officeDocument/2006/relationships/image" Target="../media/image239.png"/><Relationship Id="rId2" Type="http://schemas.openxmlformats.org/officeDocument/2006/relationships/image" Target="../media/image19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6.png"/><Relationship Id="rId5" Type="http://schemas.openxmlformats.org/officeDocument/2006/relationships/image" Target="../media/image195.png"/><Relationship Id="rId10" Type="http://schemas.openxmlformats.org/officeDocument/2006/relationships/image" Target="../media/image246.jpg"/><Relationship Id="rId4" Type="http://schemas.openxmlformats.org/officeDocument/2006/relationships/image" Target="../media/image194.png"/><Relationship Id="rId9" Type="http://schemas.openxmlformats.org/officeDocument/2006/relationships/image" Target="../media/image245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7.png"/><Relationship Id="rId3" Type="http://schemas.openxmlformats.org/officeDocument/2006/relationships/image" Target="../media/image209.png"/><Relationship Id="rId7" Type="http://schemas.openxmlformats.org/officeDocument/2006/relationships/image" Target="../media/image197.png"/><Relationship Id="rId12" Type="http://schemas.openxmlformats.org/officeDocument/2006/relationships/image" Target="../media/image248.jpg"/><Relationship Id="rId2" Type="http://schemas.openxmlformats.org/officeDocument/2006/relationships/image" Target="../media/image20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11.png"/><Relationship Id="rId11" Type="http://schemas.openxmlformats.org/officeDocument/2006/relationships/image" Target="../media/image215.png"/><Relationship Id="rId5" Type="http://schemas.openxmlformats.org/officeDocument/2006/relationships/image" Target="../media/image195.png"/><Relationship Id="rId10" Type="http://schemas.openxmlformats.org/officeDocument/2006/relationships/image" Target="../media/image200.png"/><Relationship Id="rId4" Type="http://schemas.openxmlformats.org/officeDocument/2006/relationships/image" Target="../media/image210.png"/><Relationship Id="rId9" Type="http://schemas.openxmlformats.org/officeDocument/2006/relationships/image" Target="../media/image199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7.png"/><Relationship Id="rId3" Type="http://schemas.openxmlformats.org/officeDocument/2006/relationships/image" Target="../media/image209.png"/><Relationship Id="rId7" Type="http://schemas.openxmlformats.org/officeDocument/2006/relationships/image" Target="../media/image197.png"/><Relationship Id="rId12" Type="http://schemas.openxmlformats.org/officeDocument/2006/relationships/image" Target="../media/image250.jpg"/><Relationship Id="rId2" Type="http://schemas.openxmlformats.org/officeDocument/2006/relationships/image" Target="../media/image20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11.png"/><Relationship Id="rId11" Type="http://schemas.openxmlformats.org/officeDocument/2006/relationships/image" Target="../media/image249.png"/><Relationship Id="rId5" Type="http://schemas.openxmlformats.org/officeDocument/2006/relationships/image" Target="../media/image195.png"/><Relationship Id="rId10" Type="http://schemas.openxmlformats.org/officeDocument/2006/relationships/image" Target="../media/image200.png"/><Relationship Id="rId4" Type="http://schemas.openxmlformats.org/officeDocument/2006/relationships/image" Target="../media/image210.png"/><Relationship Id="rId9" Type="http://schemas.openxmlformats.org/officeDocument/2006/relationships/image" Target="../media/image199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1.png"/><Relationship Id="rId3" Type="http://schemas.openxmlformats.org/officeDocument/2006/relationships/image" Target="../media/image193.png"/><Relationship Id="rId7" Type="http://schemas.openxmlformats.org/officeDocument/2006/relationships/image" Target="../media/image197.png"/><Relationship Id="rId2" Type="http://schemas.openxmlformats.org/officeDocument/2006/relationships/image" Target="../media/image19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6.png"/><Relationship Id="rId5" Type="http://schemas.openxmlformats.org/officeDocument/2006/relationships/image" Target="../media/image195.png"/><Relationship Id="rId10" Type="http://schemas.openxmlformats.org/officeDocument/2006/relationships/image" Target="../media/image253.jpg"/><Relationship Id="rId4" Type="http://schemas.openxmlformats.org/officeDocument/2006/relationships/image" Target="../media/image194.png"/><Relationship Id="rId9" Type="http://schemas.openxmlformats.org/officeDocument/2006/relationships/image" Target="../media/image252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4.png"/><Relationship Id="rId3" Type="http://schemas.openxmlformats.org/officeDocument/2006/relationships/image" Target="../media/image209.png"/><Relationship Id="rId7" Type="http://schemas.openxmlformats.org/officeDocument/2006/relationships/image" Target="../media/image197.png"/><Relationship Id="rId12" Type="http://schemas.openxmlformats.org/officeDocument/2006/relationships/image" Target="../media/image255.jpg"/><Relationship Id="rId2" Type="http://schemas.openxmlformats.org/officeDocument/2006/relationships/image" Target="../media/image20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11.png"/><Relationship Id="rId11" Type="http://schemas.openxmlformats.org/officeDocument/2006/relationships/image" Target="../media/image215.png"/><Relationship Id="rId5" Type="http://schemas.openxmlformats.org/officeDocument/2006/relationships/image" Target="../media/image195.png"/><Relationship Id="rId10" Type="http://schemas.openxmlformats.org/officeDocument/2006/relationships/image" Target="../media/image200.png"/><Relationship Id="rId4" Type="http://schemas.openxmlformats.org/officeDocument/2006/relationships/image" Target="../media/image210.png"/><Relationship Id="rId9" Type="http://schemas.openxmlformats.org/officeDocument/2006/relationships/image" Target="../media/image19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4.png"/><Relationship Id="rId3" Type="http://schemas.openxmlformats.org/officeDocument/2006/relationships/image" Target="../media/image209.png"/><Relationship Id="rId7" Type="http://schemas.openxmlformats.org/officeDocument/2006/relationships/image" Target="../media/image197.png"/><Relationship Id="rId12" Type="http://schemas.openxmlformats.org/officeDocument/2006/relationships/image" Target="../media/image256.png"/><Relationship Id="rId2" Type="http://schemas.openxmlformats.org/officeDocument/2006/relationships/image" Target="../media/image20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11.png"/><Relationship Id="rId11" Type="http://schemas.openxmlformats.org/officeDocument/2006/relationships/image" Target="../media/image249.png"/><Relationship Id="rId5" Type="http://schemas.openxmlformats.org/officeDocument/2006/relationships/image" Target="../media/image195.png"/><Relationship Id="rId10" Type="http://schemas.openxmlformats.org/officeDocument/2006/relationships/image" Target="../media/image200.png"/><Relationship Id="rId4" Type="http://schemas.openxmlformats.org/officeDocument/2006/relationships/image" Target="../media/image210.png"/><Relationship Id="rId9" Type="http://schemas.openxmlformats.org/officeDocument/2006/relationships/image" Target="../media/image199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7.png"/><Relationship Id="rId3" Type="http://schemas.openxmlformats.org/officeDocument/2006/relationships/image" Target="../media/image209.png"/><Relationship Id="rId7" Type="http://schemas.openxmlformats.org/officeDocument/2006/relationships/image" Target="../media/image197.png"/><Relationship Id="rId12" Type="http://schemas.openxmlformats.org/officeDocument/2006/relationships/image" Target="../media/image260.jpg"/><Relationship Id="rId2" Type="http://schemas.openxmlformats.org/officeDocument/2006/relationships/image" Target="../media/image20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11.png"/><Relationship Id="rId11" Type="http://schemas.openxmlformats.org/officeDocument/2006/relationships/image" Target="../media/image215.png"/><Relationship Id="rId5" Type="http://schemas.openxmlformats.org/officeDocument/2006/relationships/image" Target="../media/image195.png"/><Relationship Id="rId10" Type="http://schemas.openxmlformats.org/officeDocument/2006/relationships/image" Target="../media/image259.png"/><Relationship Id="rId4" Type="http://schemas.openxmlformats.org/officeDocument/2006/relationships/image" Target="../media/image210.png"/><Relationship Id="rId9" Type="http://schemas.openxmlformats.org/officeDocument/2006/relationships/image" Target="../media/image258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7.png"/><Relationship Id="rId3" Type="http://schemas.openxmlformats.org/officeDocument/2006/relationships/image" Target="../media/image209.png"/><Relationship Id="rId7" Type="http://schemas.openxmlformats.org/officeDocument/2006/relationships/image" Target="../media/image197.png"/><Relationship Id="rId12" Type="http://schemas.openxmlformats.org/officeDocument/2006/relationships/image" Target="../media/image261.jpg"/><Relationship Id="rId2" Type="http://schemas.openxmlformats.org/officeDocument/2006/relationships/image" Target="../media/image20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11.png"/><Relationship Id="rId11" Type="http://schemas.openxmlformats.org/officeDocument/2006/relationships/image" Target="../media/image249.png"/><Relationship Id="rId5" Type="http://schemas.openxmlformats.org/officeDocument/2006/relationships/image" Target="../media/image195.png"/><Relationship Id="rId10" Type="http://schemas.openxmlformats.org/officeDocument/2006/relationships/image" Target="../media/image259.png"/><Relationship Id="rId4" Type="http://schemas.openxmlformats.org/officeDocument/2006/relationships/image" Target="../media/image210.png"/><Relationship Id="rId9" Type="http://schemas.openxmlformats.org/officeDocument/2006/relationships/image" Target="../media/image258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2.png"/><Relationship Id="rId13" Type="http://schemas.openxmlformats.org/officeDocument/2006/relationships/image" Target="../media/image267.jpg"/><Relationship Id="rId3" Type="http://schemas.openxmlformats.org/officeDocument/2006/relationships/image" Target="../media/image209.png"/><Relationship Id="rId7" Type="http://schemas.openxmlformats.org/officeDocument/2006/relationships/image" Target="../media/image197.png"/><Relationship Id="rId12" Type="http://schemas.openxmlformats.org/officeDocument/2006/relationships/image" Target="../media/image266.png"/><Relationship Id="rId2" Type="http://schemas.openxmlformats.org/officeDocument/2006/relationships/image" Target="../media/image19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6.png"/><Relationship Id="rId11" Type="http://schemas.openxmlformats.org/officeDocument/2006/relationships/image" Target="../media/image265.png"/><Relationship Id="rId5" Type="http://schemas.openxmlformats.org/officeDocument/2006/relationships/image" Target="../media/image195.png"/><Relationship Id="rId10" Type="http://schemas.openxmlformats.org/officeDocument/2006/relationships/image" Target="../media/image264.png"/><Relationship Id="rId4" Type="http://schemas.openxmlformats.org/officeDocument/2006/relationships/image" Target="../media/image194.png"/><Relationship Id="rId9" Type="http://schemas.openxmlformats.org/officeDocument/2006/relationships/image" Target="../media/image263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8.png"/><Relationship Id="rId3" Type="http://schemas.openxmlformats.org/officeDocument/2006/relationships/image" Target="../media/image193.png"/><Relationship Id="rId7" Type="http://schemas.openxmlformats.org/officeDocument/2006/relationships/image" Target="../media/image197.png"/><Relationship Id="rId12" Type="http://schemas.openxmlformats.org/officeDocument/2006/relationships/image" Target="../media/image272.jpg"/><Relationship Id="rId2" Type="http://schemas.openxmlformats.org/officeDocument/2006/relationships/image" Target="../media/image19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6.png"/><Relationship Id="rId11" Type="http://schemas.openxmlformats.org/officeDocument/2006/relationships/image" Target="../media/image271.png"/><Relationship Id="rId5" Type="http://schemas.openxmlformats.org/officeDocument/2006/relationships/image" Target="../media/image195.png"/><Relationship Id="rId10" Type="http://schemas.openxmlformats.org/officeDocument/2006/relationships/image" Target="../media/image270.png"/><Relationship Id="rId4" Type="http://schemas.openxmlformats.org/officeDocument/2006/relationships/image" Target="../media/image194.png"/><Relationship Id="rId9" Type="http://schemas.openxmlformats.org/officeDocument/2006/relationships/image" Target="../media/image269.png"/></Relationships>
</file>

<file path=ppt/slides/_rels/slide3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84.png"/><Relationship Id="rId18" Type="http://schemas.openxmlformats.org/officeDocument/2006/relationships/image" Target="../media/image289.png"/><Relationship Id="rId26" Type="http://schemas.openxmlformats.org/officeDocument/2006/relationships/image" Target="../media/image297.png"/><Relationship Id="rId39" Type="http://schemas.openxmlformats.org/officeDocument/2006/relationships/image" Target="../media/image310.png"/><Relationship Id="rId21" Type="http://schemas.openxmlformats.org/officeDocument/2006/relationships/image" Target="../media/image292.png"/><Relationship Id="rId34" Type="http://schemas.openxmlformats.org/officeDocument/2006/relationships/image" Target="../media/image305.png"/><Relationship Id="rId42" Type="http://schemas.openxmlformats.org/officeDocument/2006/relationships/image" Target="../media/image313.png"/><Relationship Id="rId7" Type="http://schemas.openxmlformats.org/officeDocument/2006/relationships/image" Target="../media/image278.png"/><Relationship Id="rId2" Type="http://schemas.openxmlformats.org/officeDocument/2006/relationships/image" Target="../media/image273.png"/><Relationship Id="rId16" Type="http://schemas.openxmlformats.org/officeDocument/2006/relationships/image" Target="../media/image287.png"/><Relationship Id="rId20" Type="http://schemas.openxmlformats.org/officeDocument/2006/relationships/image" Target="../media/image291.png"/><Relationship Id="rId29" Type="http://schemas.openxmlformats.org/officeDocument/2006/relationships/image" Target="../media/image300.png"/><Relationship Id="rId41" Type="http://schemas.openxmlformats.org/officeDocument/2006/relationships/image" Target="../media/image31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77.png"/><Relationship Id="rId11" Type="http://schemas.openxmlformats.org/officeDocument/2006/relationships/image" Target="../media/image282.png"/><Relationship Id="rId24" Type="http://schemas.openxmlformats.org/officeDocument/2006/relationships/image" Target="../media/image295.png"/><Relationship Id="rId32" Type="http://schemas.openxmlformats.org/officeDocument/2006/relationships/image" Target="../media/image303.png"/><Relationship Id="rId37" Type="http://schemas.openxmlformats.org/officeDocument/2006/relationships/image" Target="../media/image308.png"/><Relationship Id="rId40" Type="http://schemas.openxmlformats.org/officeDocument/2006/relationships/image" Target="../media/image311.png"/><Relationship Id="rId5" Type="http://schemas.openxmlformats.org/officeDocument/2006/relationships/image" Target="../media/image276.png"/><Relationship Id="rId15" Type="http://schemas.openxmlformats.org/officeDocument/2006/relationships/image" Target="../media/image286.png"/><Relationship Id="rId23" Type="http://schemas.openxmlformats.org/officeDocument/2006/relationships/image" Target="../media/image294.png"/><Relationship Id="rId28" Type="http://schemas.openxmlformats.org/officeDocument/2006/relationships/image" Target="../media/image299.png"/><Relationship Id="rId36" Type="http://schemas.openxmlformats.org/officeDocument/2006/relationships/image" Target="../media/image307.png"/><Relationship Id="rId10" Type="http://schemas.openxmlformats.org/officeDocument/2006/relationships/image" Target="../media/image281.png"/><Relationship Id="rId19" Type="http://schemas.openxmlformats.org/officeDocument/2006/relationships/image" Target="../media/image290.png"/><Relationship Id="rId31" Type="http://schemas.openxmlformats.org/officeDocument/2006/relationships/image" Target="../media/image302.png"/><Relationship Id="rId4" Type="http://schemas.openxmlformats.org/officeDocument/2006/relationships/image" Target="../media/image275.png"/><Relationship Id="rId9" Type="http://schemas.openxmlformats.org/officeDocument/2006/relationships/image" Target="../media/image280.png"/><Relationship Id="rId14" Type="http://schemas.openxmlformats.org/officeDocument/2006/relationships/image" Target="../media/image285.png"/><Relationship Id="rId22" Type="http://schemas.openxmlformats.org/officeDocument/2006/relationships/image" Target="../media/image293.png"/><Relationship Id="rId27" Type="http://schemas.openxmlformats.org/officeDocument/2006/relationships/image" Target="../media/image298.png"/><Relationship Id="rId30" Type="http://schemas.openxmlformats.org/officeDocument/2006/relationships/image" Target="../media/image301.png"/><Relationship Id="rId35" Type="http://schemas.openxmlformats.org/officeDocument/2006/relationships/image" Target="../media/image306.png"/><Relationship Id="rId8" Type="http://schemas.openxmlformats.org/officeDocument/2006/relationships/image" Target="../media/image279.png"/><Relationship Id="rId3" Type="http://schemas.openxmlformats.org/officeDocument/2006/relationships/image" Target="../media/image274.png"/><Relationship Id="rId12" Type="http://schemas.openxmlformats.org/officeDocument/2006/relationships/image" Target="../media/image283.png"/><Relationship Id="rId17" Type="http://schemas.openxmlformats.org/officeDocument/2006/relationships/image" Target="../media/image288.png"/><Relationship Id="rId25" Type="http://schemas.openxmlformats.org/officeDocument/2006/relationships/image" Target="../media/image296.png"/><Relationship Id="rId33" Type="http://schemas.openxmlformats.org/officeDocument/2006/relationships/image" Target="../media/image304.png"/><Relationship Id="rId38" Type="http://schemas.openxmlformats.org/officeDocument/2006/relationships/image" Target="../media/image309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9.png"/><Relationship Id="rId13" Type="http://schemas.openxmlformats.org/officeDocument/2006/relationships/image" Target="../media/image324.png"/><Relationship Id="rId18" Type="http://schemas.openxmlformats.org/officeDocument/2006/relationships/image" Target="../media/image329.png"/><Relationship Id="rId26" Type="http://schemas.openxmlformats.org/officeDocument/2006/relationships/image" Target="../media/image337.jpg"/><Relationship Id="rId3" Type="http://schemas.openxmlformats.org/officeDocument/2006/relationships/image" Target="../media/image314.png"/><Relationship Id="rId21" Type="http://schemas.openxmlformats.org/officeDocument/2006/relationships/image" Target="../media/image332.png"/><Relationship Id="rId7" Type="http://schemas.openxmlformats.org/officeDocument/2006/relationships/image" Target="../media/image318.png"/><Relationship Id="rId12" Type="http://schemas.openxmlformats.org/officeDocument/2006/relationships/image" Target="../media/image323.png"/><Relationship Id="rId17" Type="http://schemas.openxmlformats.org/officeDocument/2006/relationships/image" Target="../media/image328.png"/><Relationship Id="rId25" Type="http://schemas.openxmlformats.org/officeDocument/2006/relationships/image" Target="../media/image336.png"/><Relationship Id="rId2" Type="http://schemas.openxmlformats.org/officeDocument/2006/relationships/image" Target="../media/image4.png"/><Relationship Id="rId16" Type="http://schemas.openxmlformats.org/officeDocument/2006/relationships/image" Target="../media/image327.png"/><Relationship Id="rId20" Type="http://schemas.openxmlformats.org/officeDocument/2006/relationships/image" Target="../media/image33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17.png"/><Relationship Id="rId11" Type="http://schemas.openxmlformats.org/officeDocument/2006/relationships/image" Target="../media/image322.png"/><Relationship Id="rId24" Type="http://schemas.openxmlformats.org/officeDocument/2006/relationships/image" Target="../media/image335.png"/><Relationship Id="rId5" Type="http://schemas.openxmlformats.org/officeDocument/2006/relationships/image" Target="../media/image316.png"/><Relationship Id="rId15" Type="http://schemas.openxmlformats.org/officeDocument/2006/relationships/image" Target="../media/image326.png"/><Relationship Id="rId23" Type="http://schemas.openxmlformats.org/officeDocument/2006/relationships/image" Target="../media/image334.png"/><Relationship Id="rId10" Type="http://schemas.openxmlformats.org/officeDocument/2006/relationships/image" Target="../media/image321.png"/><Relationship Id="rId19" Type="http://schemas.openxmlformats.org/officeDocument/2006/relationships/image" Target="../media/image330.png"/><Relationship Id="rId4" Type="http://schemas.openxmlformats.org/officeDocument/2006/relationships/image" Target="../media/image315.png"/><Relationship Id="rId9" Type="http://schemas.openxmlformats.org/officeDocument/2006/relationships/image" Target="../media/image320.png"/><Relationship Id="rId14" Type="http://schemas.openxmlformats.org/officeDocument/2006/relationships/image" Target="../media/image325.png"/><Relationship Id="rId22" Type="http://schemas.openxmlformats.org/officeDocument/2006/relationships/image" Target="../media/image333.png"/><Relationship Id="rId27" Type="http://schemas.openxmlformats.org/officeDocument/2006/relationships/image" Target="../media/image338.jp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4.png"/><Relationship Id="rId13" Type="http://schemas.openxmlformats.org/officeDocument/2006/relationships/image" Target="../media/image349.jpg"/><Relationship Id="rId3" Type="http://schemas.openxmlformats.org/officeDocument/2006/relationships/image" Target="../media/image340.png"/><Relationship Id="rId7" Type="http://schemas.openxmlformats.org/officeDocument/2006/relationships/image" Target="../media/image343.png"/><Relationship Id="rId12" Type="http://schemas.openxmlformats.org/officeDocument/2006/relationships/image" Target="../media/image348.jpg"/><Relationship Id="rId2" Type="http://schemas.openxmlformats.org/officeDocument/2006/relationships/image" Target="../media/image33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42.png"/><Relationship Id="rId11" Type="http://schemas.openxmlformats.org/officeDocument/2006/relationships/image" Target="../media/image347.jpg"/><Relationship Id="rId5" Type="http://schemas.openxmlformats.org/officeDocument/2006/relationships/image" Target="../media/image341.png"/><Relationship Id="rId10" Type="http://schemas.openxmlformats.org/officeDocument/2006/relationships/image" Target="../media/image346.jpg"/><Relationship Id="rId4" Type="http://schemas.openxmlformats.org/officeDocument/2006/relationships/image" Target="../media/image280.png"/><Relationship Id="rId9" Type="http://schemas.openxmlformats.org/officeDocument/2006/relationships/image" Target="../media/image345.jpg"/><Relationship Id="rId14" Type="http://schemas.openxmlformats.org/officeDocument/2006/relationships/image" Target="../media/image350.jp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7.png"/><Relationship Id="rId13" Type="http://schemas.openxmlformats.org/officeDocument/2006/relationships/image" Target="../media/image362.jpg"/><Relationship Id="rId3" Type="http://schemas.openxmlformats.org/officeDocument/2006/relationships/image" Target="../media/image352.png"/><Relationship Id="rId7" Type="http://schemas.openxmlformats.org/officeDocument/2006/relationships/image" Target="../media/image356.png"/><Relationship Id="rId12" Type="http://schemas.openxmlformats.org/officeDocument/2006/relationships/image" Target="../media/image361.jpg"/><Relationship Id="rId2" Type="http://schemas.openxmlformats.org/officeDocument/2006/relationships/image" Target="../media/image35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55.png"/><Relationship Id="rId11" Type="http://schemas.openxmlformats.org/officeDocument/2006/relationships/image" Target="../media/image360.png"/><Relationship Id="rId5" Type="http://schemas.openxmlformats.org/officeDocument/2006/relationships/image" Target="../media/image354.png"/><Relationship Id="rId15" Type="http://schemas.openxmlformats.org/officeDocument/2006/relationships/image" Target="../media/image364.jpg"/><Relationship Id="rId10" Type="http://schemas.openxmlformats.org/officeDocument/2006/relationships/image" Target="../media/image359.png"/><Relationship Id="rId4" Type="http://schemas.openxmlformats.org/officeDocument/2006/relationships/image" Target="../media/image353.png"/><Relationship Id="rId9" Type="http://schemas.openxmlformats.org/officeDocument/2006/relationships/image" Target="../media/image358.png"/><Relationship Id="rId14" Type="http://schemas.openxmlformats.org/officeDocument/2006/relationships/image" Target="../media/image363.jp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1.png"/><Relationship Id="rId3" Type="http://schemas.openxmlformats.org/officeDocument/2006/relationships/image" Target="../media/image366.png"/><Relationship Id="rId7" Type="http://schemas.openxmlformats.org/officeDocument/2006/relationships/image" Target="../media/image370.png"/><Relationship Id="rId2" Type="http://schemas.openxmlformats.org/officeDocument/2006/relationships/image" Target="../media/image36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69.png"/><Relationship Id="rId11" Type="http://schemas.openxmlformats.org/officeDocument/2006/relationships/image" Target="../media/image373.jpg"/><Relationship Id="rId5" Type="http://schemas.openxmlformats.org/officeDocument/2006/relationships/image" Target="../media/image368.png"/><Relationship Id="rId10" Type="http://schemas.openxmlformats.org/officeDocument/2006/relationships/image" Target="../media/image344.png"/><Relationship Id="rId4" Type="http://schemas.openxmlformats.org/officeDocument/2006/relationships/image" Target="../media/image367.png"/><Relationship Id="rId9" Type="http://schemas.openxmlformats.org/officeDocument/2006/relationships/image" Target="../media/image37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png"/><Relationship Id="rId18" Type="http://schemas.openxmlformats.org/officeDocument/2006/relationships/image" Target="../media/image28.png"/><Relationship Id="rId26" Type="http://schemas.openxmlformats.org/officeDocument/2006/relationships/image" Target="../media/image36.jpg"/><Relationship Id="rId3" Type="http://schemas.openxmlformats.org/officeDocument/2006/relationships/image" Target="../media/image13.png"/><Relationship Id="rId21" Type="http://schemas.openxmlformats.org/officeDocument/2006/relationships/image" Target="../media/image31.png"/><Relationship Id="rId7" Type="http://schemas.openxmlformats.org/officeDocument/2006/relationships/image" Target="../media/image17.png"/><Relationship Id="rId12" Type="http://schemas.openxmlformats.org/officeDocument/2006/relationships/image" Target="../media/image22.png"/><Relationship Id="rId17" Type="http://schemas.openxmlformats.org/officeDocument/2006/relationships/image" Target="../media/image27.png"/><Relationship Id="rId25" Type="http://schemas.openxmlformats.org/officeDocument/2006/relationships/image" Target="../media/image35.jpg"/><Relationship Id="rId2" Type="http://schemas.openxmlformats.org/officeDocument/2006/relationships/image" Target="../media/image4.png"/><Relationship Id="rId16" Type="http://schemas.openxmlformats.org/officeDocument/2006/relationships/image" Target="../media/image26.png"/><Relationship Id="rId20" Type="http://schemas.openxmlformats.org/officeDocument/2006/relationships/image" Target="../media/image30.png"/><Relationship Id="rId29" Type="http://schemas.openxmlformats.org/officeDocument/2006/relationships/image" Target="../media/image3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24" Type="http://schemas.openxmlformats.org/officeDocument/2006/relationships/image" Target="../media/image34.png"/><Relationship Id="rId32" Type="http://schemas.openxmlformats.org/officeDocument/2006/relationships/hyperlink" Target="https://mjl.clarivate.com/home" TargetMode="External"/><Relationship Id="rId5" Type="http://schemas.openxmlformats.org/officeDocument/2006/relationships/image" Target="../media/image15.png"/><Relationship Id="rId15" Type="http://schemas.openxmlformats.org/officeDocument/2006/relationships/image" Target="../media/image25.png"/><Relationship Id="rId23" Type="http://schemas.openxmlformats.org/officeDocument/2006/relationships/image" Target="../media/image33.png"/><Relationship Id="rId28" Type="http://schemas.openxmlformats.org/officeDocument/2006/relationships/image" Target="../media/image38.png"/><Relationship Id="rId10" Type="http://schemas.openxmlformats.org/officeDocument/2006/relationships/image" Target="../media/image20.png"/><Relationship Id="rId19" Type="http://schemas.openxmlformats.org/officeDocument/2006/relationships/image" Target="../media/image29.png"/><Relationship Id="rId31" Type="http://schemas.openxmlformats.org/officeDocument/2006/relationships/image" Target="../media/image41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Relationship Id="rId14" Type="http://schemas.openxmlformats.org/officeDocument/2006/relationships/image" Target="../media/image24.png"/><Relationship Id="rId22" Type="http://schemas.openxmlformats.org/officeDocument/2006/relationships/image" Target="../media/image32.png"/><Relationship Id="rId27" Type="http://schemas.openxmlformats.org/officeDocument/2006/relationships/image" Target="../media/image37.jpg"/><Relationship Id="rId30" Type="http://schemas.openxmlformats.org/officeDocument/2006/relationships/image" Target="../media/image40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1.png"/><Relationship Id="rId3" Type="http://schemas.openxmlformats.org/officeDocument/2006/relationships/image" Target="../media/image366.png"/><Relationship Id="rId7" Type="http://schemas.openxmlformats.org/officeDocument/2006/relationships/image" Target="../media/image370.png"/><Relationship Id="rId12" Type="http://schemas.openxmlformats.org/officeDocument/2006/relationships/image" Target="../media/image375.jpg"/><Relationship Id="rId2" Type="http://schemas.openxmlformats.org/officeDocument/2006/relationships/image" Target="../media/image36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69.png"/><Relationship Id="rId11" Type="http://schemas.openxmlformats.org/officeDocument/2006/relationships/image" Target="../media/image374.jpg"/><Relationship Id="rId5" Type="http://schemas.openxmlformats.org/officeDocument/2006/relationships/image" Target="../media/image368.png"/><Relationship Id="rId10" Type="http://schemas.openxmlformats.org/officeDocument/2006/relationships/image" Target="../media/image344.png"/><Relationship Id="rId4" Type="http://schemas.openxmlformats.org/officeDocument/2006/relationships/image" Target="../media/image367.png"/><Relationship Id="rId9" Type="http://schemas.openxmlformats.org/officeDocument/2006/relationships/image" Target="../media/image372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1.png"/><Relationship Id="rId3" Type="http://schemas.openxmlformats.org/officeDocument/2006/relationships/image" Target="../media/image366.png"/><Relationship Id="rId7" Type="http://schemas.openxmlformats.org/officeDocument/2006/relationships/image" Target="../media/image370.png"/><Relationship Id="rId2" Type="http://schemas.openxmlformats.org/officeDocument/2006/relationships/image" Target="../media/image36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69.png"/><Relationship Id="rId11" Type="http://schemas.openxmlformats.org/officeDocument/2006/relationships/image" Target="../media/image376.jpg"/><Relationship Id="rId5" Type="http://schemas.openxmlformats.org/officeDocument/2006/relationships/image" Target="../media/image368.png"/><Relationship Id="rId10" Type="http://schemas.openxmlformats.org/officeDocument/2006/relationships/image" Target="../media/image344.png"/><Relationship Id="rId4" Type="http://schemas.openxmlformats.org/officeDocument/2006/relationships/image" Target="../media/image367.png"/><Relationship Id="rId9" Type="http://schemas.openxmlformats.org/officeDocument/2006/relationships/image" Target="../media/image372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3.png"/><Relationship Id="rId13" Type="http://schemas.openxmlformats.org/officeDocument/2006/relationships/image" Target="../media/image387.png"/><Relationship Id="rId18" Type="http://schemas.openxmlformats.org/officeDocument/2006/relationships/image" Target="../media/image392.png"/><Relationship Id="rId26" Type="http://schemas.openxmlformats.org/officeDocument/2006/relationships/image" Target="../media/image400.png"/><Relationship Id="rId3" Type="http://schemas.openxmlformats.org/officeDocument/2006/relationships/image" Target="../media/image378.png"/><Relationship Id="rId21" Type="http://schemas.openxmlformats.org/officeDocument/2006/relationships/image" Target="../media/image395.png"/><Relationship Id="rId7" Type="http://schemas.openxmlformats.org/officeDocument/2006/relationships/image" Target="../media/image382.png"/><Relationship Id="rId12" Type="http://schemas.openxmlformats.org/officeDocument/2006/relationships/image" Target="../media/image78.png"/><Relationship Id="rId17" Type="http://schemas.openxmlformats.org/officeDocument/2006/relationships/image" Target="../media/image391.png"/><Relationship Id="rId25" Type="http://schemas.openxmlformats.org/officeDocument/2006/relationships/image" Target="../media/image399.png"/><Relationship Id="rId2" Type="http://schemas.openxmlformats.org/officeDocument/2006/relationships/image" Target="../media/image377.png"/><Relationship Id="rId16" Type="http://schemas.openxmlformats.org/officeDocument/2006/relationships/image" Target="../media/image390.png"/><Relationship Id="rId20" Type="http://schemas.openxmlformats.org/officeDocument/2006/relationships/image" Target="../media/image39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81.png"/><Relationship Id="rId11" Type="http://schemas.openxmlformats.org/officeDocument/2006/relationships/image" Target="../media/image386.png"/><Relationship Id="rId24" Type="http://schemas.openxmlformats.org/officeDocument/2006/relationships/image" Target="../media/image398.png"/><Relationship Id="rId5" Type="http://schemas.openxmlformats.org/officeDocument/2006/relationships/image" Target="../media/image380.png"/><Relationship Id="rId15" Type="http://schemas.openxmlformats.org/officeDocument/2006/relationships/image" Target="../media/image389.png"/><Relationship Id="rId23" Type="http://schemas.openxmlformats.org/officeDocument/2006/relationships/image" Target="../media/image397.png"/><Relationship Id="rId10" Type="http://schemas.openxmlformats.org/officeDocument/2006/relationships/image" Target="../media/image385.png"/><Relationship Id="rId19" Type="http://schemas.openxmlformats.org/officeDocument/2006/relationships/image" Target="../media/image393.png"/><Relationship Id="rId4" Type="http://schemas.openxmlformats.org/officeDocument/2006/relationships/image" Target="../media/image379.png"/><Relationship Id="rId9" Type="http://schemas.openxmlformats.org/officeDocument/2006/relationships/image" Target="../media/image384.png"/><Relationship Id="rId14" Type="http://schemas.openxmlformats.org/officeDocument/2006/relationships/image" Target="../media/image388.png"/><Relationship Id="rId22" Type="http://schemas.openxmlformats.org/officeDocument/2006/relationships/image" Target="../media/image396.pn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7.png"/><Relationship Id="rId3" Type="http://schemas.openxmlformats.org/officeDocument/2006/relationships/image" Target="../media/image402.png"/><Relationship Id="rId7" Type="http://schemas.openxmlformats.org/officeDocument/2006/relationships/image" Target="../media/image406.png"/><Relationship Id="rId2" Type="http://schemas.openxmlformats.org/officeDocument/2006/relationships/image" Target="../media/image40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05.png"/><Relationship Id="rId5" Type="http://schemas.openxmlformats.org/officeDocument/2006/relationships/image" Target="../media/image404.png"/><Relationship Id="rId10" Type="http://schemas.openxmlformats.org/officeDocument/2006/relationships/image" Target="../media/image408.jpg"/><Relationship Id="rId4" Type="http://schemas.openxmlformats.org/officeDocument/2006/relationships/image" Target="../media/image403.png"/><Relationship Id="rId9" Type="http://schemas.openxmlformats.org/officeDocument/2006/relationships/image" Target="../media/image344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7.png"/><Relationship Id="rId3" Type="http://schemas.openxmlformats.org/officeDocument/2006/relationships/image" Target="../media/image402.png"/><Relationship Id="rId7" Type="http://schemas.openxmlformats.org/officeDocument/2006/relationships/image" Target="../media/image406.png"/><Relationship Id="rId2" Type="http://schemas.openxmlformats.org/officeDocument/2006/relationships/image" Target="../media/image40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05.png"/><Relationship Id="rId5" Type="http://schemas.openxmlformats.org/officeDocument/2006/relationships/image" Target="../media/image404.png"/><Relationship Id="rId10" Type="http://schemas.openxmlformats.org/officeDocument/2006/relationships/image" Target="../media/image409.jpg"/><Relationship Id="rId4" Type="http://schemas.openxmlformats.org/officeDocument/2006/relationships/image" Target="../media/image403.png"/><Relationship Id="rId9" Type="http://schemas.openxmlformats.org/officeDocument/2006/relationships/image" Target="../media/image344.png"/></Relationships>
</file>

<file path=ppt/slides/_rels/slide4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421.png"/><Relationship Id="rId18" Type="http://schemas.openxmlformats.org/officeDocument/2006/relationships/image" Target="../media/image426.png"/><Relationship Id="rId26" Type="http://schemas.openxmlformats.org/officeDocument/2006/relationships/image" Target="../media/image434.png"/><Relationship Id="rId39" Type="http://schemas.openxmlformats.org/officeDocument/2006/relationships/image" Target="../media/image447.png"/><Relationship Id="rId21" Type="http://schemas.openxmlformats.org/officeDocument/2006/relationships/image" Target="../media/image429.png"/><Relationship Id="rId34" Type="http://schemas.openxmlformats.org/officeDocument/2006/relationships/image" Target="../media/image442.png"/><Relationship Id="rId42" Type="http://schemas.openxmlformats.org/officeDocument/2006/relationships/image" Target="../media/image450.png"/><Relationship Id="rId47" Type="http://schemas.openxmlformats.org/officeDocument/2006/relationships/image" Target="../media/image455.jpg"/><Relationship Id="rId7" Type="http://schemas.openxmlformats.org/officeDocument/2006/relationships/image" Target="../media/image415.png"/><Relationship Id="rId2" Type="http://schemas.openxmlformats.org/officeDocument/2006/relationships/image" Target="../media/image410.png"/><Relationship Id="rId16" Type="http://schemas.openxmlformats.org/officeDocument/2006/relationships/image" Target="../media/image424.png"/><Relationship Id="rId29" Type="http://schemas.openxmlformats.org/officeDocument/2006/relationships/image" Target="../media/image43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14.png"/><Relationship Id="rId11" Type="http://schemas.openxmlformats.org/officeDocument/2006/relationships/image" Target="../media/image419.png"/><Relationship Id="rId24" Type="http://schemas.openxmlformats.org/officeDocument/2006/relationships/image" Target="../media/image432.png"/><Relationship Id="rId32" Type="http://schemas.openxmlformats.org/officeDocument/2006/relationships/image" Target="../media/image440.png"/><Relationship Id="rId37" Type="http://schemas.openxmlformats.org/officeDocument/2006/relationships/image" Target="../media/image445.png"/><Relationship Id="rId40" Type="http://schemas.openxmlformats.org/officeDocument/2006/relationships/image" Target="../media/image448.png"/><Relationship Id="rId45" Type="http://schemas.openxmlformats.org/officeDocument/2006/relationships/image" Target="../media/image453.png"/><Relationship Id="rId5" Type="http://schemas.openxmlformats.org/officeDocument/2006/relationships/image" Target="../media/image413.png"/><Relationship Id="rId15" Type="http://schemas.openxmlformats.org/officeDocument/2006/relationships/image" Target="../media/image423.png"/><Relationship Id="rId23" Type="http://schemas.openxmlformats.org/officeDocument/2006/relationships/image" Target="../media/image431.png"/><Relationship Id="rId28" Type="http://schemas.openxmlformats.org/officeDocument/2006/relationships/image" Target="../media/image436.png"/><Relationship Id="rId36" Type="http://schemas.openxmlformats.org/officeDocument/2006/relationships/image" Target="../media/image444.png"/><Relationship Id="rId10" Type="http://schemas.openxmlformats.org/officeDocument/2006/relationships/image" Target="../media/image418.png"/><Relationship Id="rId19" Type="http://schemas.openxmlformats.org/officeDocument/2006/relationships/image" Target="../media/image427.png"/><Relationship Id="rId31" Type="http://schemas.openxmlformats.org/officeDocument/2006/relationships/image" Target="../media/image439.png"/><Relationship Id="rId44" Type="http://schemas.openxmlformats.org/officeDocument/2006/relationships/image" Target="../media/image452.png"/><Relationship Id="rId4" Type="http://schemas.openxmlformats.org/officeDocument/2006/relationships/image" Target="../media/image412.png"/><Relationship Id="rId9" Type="http://schemas.openxmlformats.org/officeDocument/2006/relationships/image" Target="../media/image417.png"/><Relationship Id="rId14" Type="http://schemas.openxmlformats.org/officeDocument/2006/relationships/image" Target="../media/image422.png"/><Relationship Id="rId22" Type="http://schemas.openxmlformats.org/officeDocument/2006/relationships/image" Target="../media/image430.png"/><Relationship Id="rId27" Type="http://schemas.openxmlformats.org/officeDocument/2006/relationships/image" Target="../media/image435.png"/><Relationship Id="rId30" Type="http://schemas.openxmlformats.org/officeDocument/2006/relationships/image" Target="../media/image438.png"/><Relationship Id="rId35" Type="http://schemas.openxmlformats.org/officeDocument/2006/relationships/image" Target="../media/image443.png"/><Relationship Id="rId43" Type="http://schemas.openxmlformats.org/officeDocument/2006/relationships/image" Target="../media/image451.png"/><Relationship Id="rId8" Type="http://schemas.openxmlformats.org/officeDocument/2006/relationships/image" Target="../media/image416.png"/><Relationship Id="rId3" Type="http://schemas.openxmlformats.org/officeDocument/2006/relationships/image" Target="../media/image411.png"/><Relationship Id="rId12" Type="http://schemas.openxmlformats.org/officeDocument/2006/relationships/image" Target="../media/image420.png"/><Relationship Id="rId17" Type="http://schemas.openxmlformats.org/officeDocument/2006/relationships/image" Target="../media/image425.png"/><Relationship Id="rId25" Type="http://schemas.openxmlformats.org/officeDocument/2006/relationships/image" Target="../media/image433.png"/><Relationship Id="rId33" Type="http://schemas.openxmlformats.org/officeDocument/2006/relationships/image" Target="../media/image441.png"/><Relationship Id="rId38" Type="http://schemas.openxmlformats.org/officeDocument/2006/relationships/image" Target="../media/image446.png"/><Relationship Id="rId46" Type="http://schemas.openxmlformats.org/officeDocument/2006/relationships/image" Target="../media/image454.png"/><Relationship Id="rId20" Type="http://schemas.openxmlformats.org/officeDocument/2006/relationships/image" Target="../media/image428.png"/><Relationship Id="rId41" Type="http://schemas.openxmlformats.org/officeDocument/2006/relationships/image" Target="../media/image449.png"/></Relationships>
</file>

<file path=ppt/slides/_rels/slide4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467.png"/><Relationship Id="rId18" Type="http://schemas.openxmlformats.org/officeDocument/2006/relationships/image" Target="../media/image469.png"/><Relationship Id="rId26" Type="http://schemas.openxmlformats.org/officeDocument/2006/relationships/image" Target="../media/image477.png"/><Relationship Id="rId21" Type="http://schemas.openxmlformats.org/officeDocument/2006/relationships/image" Target="../media/image472.png"/><Relationship Id="rId34" Type="http://schemas.openxmlformats.org/officeDocument/2006/relationships/image" Target="../media/image485.png"/><Relationship Id="rId7" Type="http://schemas.openxmlformats.org/officeDocument/2006/relationships/image" Target="../media/image461.png"/><Relationship Id="rId12" Type="http://schemas.openxmlformats.org/officeDocument/2006/relationships/image" Target="../media/image466.png"/><Relationship Id="rId17" Type="http://schemas.openxmlformats.org/officeDocument/2006/relationships/image" Target="../media/image89.png"/><Relationship Id="rId25" Type="http://schemas.openxmlformats.org/officeDocument/2006/relationships/image" Target="../media/image476.png"/><Relationship Id="rId33" Type="http://schemas.openxmlformats.org/officeDocument/2006/relationships/image" Target="../media/image484.png"/><Relationship Id="rId2" Type="http://schemas.openxmlformats.org/officeDocument/2006/relationships/image" Target="../media/image456.png"/><Relationship Id="rId16" Type="http://schemas.openxmlformats.org/officeDocument/2006/relationships/image" Target="../media/image468.png"/><Relationship Id="rId20" Type="http://schemas.openxmlformats.org/officeDocument/2006/relationships/image" Target="../media/image471.png"/><Relationship Id="rId29" Type="http://schemas.openxmlformats.org/officeDocument/2006/relationships/image" Target="../media/image48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60.png"/><Relationship Id="rId11" Type="http://schemas.openxmlformats.org/officeDocument/2006/relationships/image" Target="../media/image465.png"/><Relationship Id="rId24" Type="http://schemas.openxmlformats.org/officeDocument/2006/relationships/image" Target="../media/image475.png"/><Relationship Id="rId32" Type="http://schemas.openxmlformats.org/officeDocument/2006/relationships/image" Target="../media/image483.png"/><Relationship Id="rId37" Type="http://schemas.openxmlformats.org/officeDocument/2006/relationships/image" Target="../media/image488.png"/><Relationship Id="rId5" Type="http://schemas.openxmlformats.org/officeDocument/2006/relationships/image" Target="../media/image459.png"/><Relationship Id="rId15" Type="http://schemas.openxmlformats.org/officeDocument/2006/relationships/image" Target="../media/image87.png"/><Relationship Id="rId23" Type="http://schemas.openxmlformats.org/officeDocument/2006/relationships/image" Target="../media/image474.png"/><Relationship Id="rId28" Type="http://schemas.openxmlformats.org/officeDocument/2006/relationships/image" Target="../media/image479.png"/><Relationship Id="rId36" Type="http://schemas.openxmlformats.org/officeDocument/2006/relationships/image" Target="../media/image487.png"/><Relationship Id="rId10" Type="http://schemas.openxmlformats.org/officeDocument/2006/relationships/image" Target="../media/image464.png"/><Relationship Id="rId19" Type="http://schemas.openxmlformats.org/officeDocument/2006/relationships/image" Target="../media/image470.png"/><Relationship Id="rId31" Type="http://schemas.openxmlformats.org/officeDocument/2006/relationships/image" Target="../media/image482.png"/><Relationship Id="rId4" Type="http://schemas.openxmlformats.org/officeDocument/2006/relationships/image" Target="../media/image458.png"/><Relationship Id="rId9" Type="http://schemas.openxmlformats.org/officeDocument/2006/relationships/image" Target="../media/image463.png"/><Relationship Id="rId14" Type="http://schemas.openxmlformats.org/officeDocument/2006/relationships/image" Target="../media/image86.png"/><Relationship Id="rId22" Type="http://schemas.openxmlformats.org/officeDocument/2006/relationships/image" Target="../media/image473.png"/><Relationship Id="rId27" Type="http://schemas.openxmlformats.org/officeDocument/2006/relationships/image" Target="../media/image478.png"/><Relationship Id="rId30" Type="http://schemas.openxmlformats.org/officeDocument/2006/relationships/image" Target="../media/image481.png"/><Relationship Id="rId35" Type="http://schemas.openxmlformats.org/officeDocument/2006/relationships/image" Target="../media/image486.png"/><Relationship Id="rId8" Type="http://schemas.openxmlformats.org/officeDocument/2006/relationships/image" Target="../media/image462.png"/><Relationship Id="rId3" Type="http://schemas.openxmlformats.org/officeDocument/2006/relationships/image" Target="../media/image457.pn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4.png"/><Relationship Id="rId3" Type="http://schemas.openxmlformats.org/officeDocument/2006/relationships/image" Target="../media/image490.png"/><Relationship Id="rId7" Type="http://schemas.openxmlformats.org/officeDocument/2006/relationships/image" Target="../media/image493.png"/><Relationship Id="rId2" Type="http://schemas.openxmlformats.org/officeDocument/2006/relationships/image" Target="../media/image48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92.png"/><Relationship Id="rId5" Type="http://schemas.openxmlformats.org/officeDocument/2006/relationships/image" Target="../media/image405.png"/><Relationship Id="rId4" Type="http://schemas.openxmlformats.org/officeDocument/2006/relationships/image" Target="../media/image491.png"/><Relationship Id="rId9" Type="http://schemas.openxmlformats.org/officeDocument/2006/relationships/image" Target="../media/image494.png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0.jpg"/><Relationship Id="rId3" Type="http://schemas.openxmlformats.org/officeDocument/2006/relationships/image" Target="../media/image496.png"/><Relationship Id="rId7" Type="http://schemas.openxmlformats.org/officeDocument/2006/relationships/image" Target="../media/image344.png"/><Relationship Id="rId2" Type="http://schemas.openxmlformats.org/officeDocument/2006/relationships/image" Target="../media/image49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99.png"/><Relationship Id="rId5" Type="http://schemas.openxmlformats.org/officeDocument/2006/relationships/image" Target="../media/image498.png"/><Relationship Id="rId4" Type="http://schemas.openxmlformats.org/officeDocument/2006/relationships/image" Target="../media/image497.pn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1.jpg"/><Relationship Id="rId3" Type="http://schemas.openxmlformats.org/officeDocument/2006/relationships/image" Target="../media/image496.png"/><Relationship Id="rId7" Type="http://schemas.openxmlformats.org/officeDocument/2006/relationships/image" Target="../media/image344.png"/><Relationship Id="rId2" Type="http://schemas.openxmlformats.org/officeDocument/2006/relationships/image" Target="../media/image49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99.png"/><Relationship Id="rId5" Type="http://schemas.openxmlformats.org/officeDocument/2006/relationships/image" Target="../media/image498.png"/><Relationship Id="rId4" Type="http://schemas.openxmlformats.org/officeDocument/2006/relationships/image" Target="../media/image49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13" Type="http://schemas.openxmlformats.org/officeDocument/2006/relationships/image" Target="../media/image52.pn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12" Type="http://schemas.openxmlformats.org/officeDocument/2006/relationships/image" Target="../media/image51.png"/><Relationship Id="rId17" Type="http://schemas.openxmlformats.org/officeDocument/2006/relationships/hyperlink" Target="http://snarxiv.org/vs-arxiv/" TargetMode="External"/><Relationship Id="rId2" Type="http://schemas.openxmlformats.org/officeDocument/2006/relationships/image" Target="../media/image4.png"/><Relationship Id="rId16" Type="http://schemas.openxmlformats.org/officeDocument/2006/relationships/image" Target="../media/image5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5.png"/><Relationship Id="rId11" Type="http://schemas.openxmlformats.org/officeDocument/2006/relationships/image" Target="../media/image50.png"/><Relationship Id="rId5" Type="http://schemas.openxmlformats.org/officeDocument/2006/relationships/image" Target="../media/image44.png"/><Relationship Id="rId15" Type="http://schemas.openxmlformats.org/officeDocument/2006/relationships/image" Target="../media/image54.png"/><Relationship Id="rId10" Type="http://schemas.openxmlformats.org/officeDocument/2006/relationships/image" Target="../media/image49.png"/><Relationship Id="rId4" Type="http://schemas.openxmlformats.org/officeDocument/2006/relationships/image" Target="../media/image43.png"/><Relationship Id="rId9" Type="http://schemas.openxmlformats.org/officeDocument/2006/relationships/image" Target="../media/image48.png"/><Relationship Id="rId14" Type="http://schemas.openxmlformats.org/officeDocument/2006/relationships/image" Target="../media/image53.png"/></Relationships>
</file>

<file path=ppt/slides/_rels/slide50.xml.rels><?xml version="1.0" encoding="UTF-8" standalone="yes"?>
<Relationships xmlns="http://schemas.openxmlformats.org/package/2006/relationships"><Relationship Id="rId13" Type="http://schemas.openxmlformats.org/officeDocument/2006/relationships/image" Target="../media/image507.png"/><Relationship Id="rId18" Type="http://schemas.openxmlformats.org/officeDocument/2006/relationships/image" Target="../media/image512.png"/><Relationship Id="rId26" Type="http://schemas.openxmlformats.org/officeDocument/2006/relationships/image" Target="../media/image520.png"/><Relationship Id="rId3" Type="http://schemas.openxmlformats.org/officeDocument/2006/relationships/image" Target="../media/image458.png"/><Relationship Id="rId21" Type="http://schemas.openxmlformats.org/officeDocument/2006/relationships/image" Target="../media/image515.png"/><Relationship Id="rId34" Type="http://schemas.openxmlformats.org/officeDocument/2006/relationships/image" Target="../media/image528.png"/><Relationship Id="rId7" Type="http://schemas.openxmlformats.org/officeDocument/2006/relationships/image" Target="../media/image462.png"/><Relationship Id="rId12" Type="http://schemas.openxmlformats.org/officeDocument/2006/relationships/image" Target="../media/image506.png"/><Relationship Id="rId17" Type="http://schemas.openxmlformats.org/officeDocument/2006/relationships/image" Target="../media/image511.png"/><Relationship Id="rId25" Type="http://schemas.openxmlformats.org/officeDocument/2006/relationships/image" Target="../media/image519.png"/><Relationship Id="rId33" Type="http://schemas.openxmlformats.org/officeDocument/2006/relationships/image" Target="../media/image527.png"/><Relationship Id="rId2" Type="http://schemas.openxmlformats.org/officeDocument/2006/relationships/image" Target="../media/image502.png"/><Relationship Id="rId16" Type="http://schemas.openxmlformats.org/officeDocument/2006/relationships/image" Target="../media/image510.png"/><Relationship Id="rId20" Type="http://schemas.openxmlformats.org/officeDocument/2006/relationships/image" Target="../media/image514.png"/><Relationship Id="rId29" Type="http://schemas.openxmlformats.org/officeDocument/2006/relationships/image" Target="../media/image52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61.png"/><Relationship Id="rId11" Type="http://schemas.openxmlformats.org/officeDocument/2006/relationships/image" Target="../media/image505.png"/><Relationship Id="rId24" Type="http://schemas.openxmlformats.org/officeDocument/2006/relationships/image" Target="../media/image518.png"/><Relationship Id="rId32" Type="http://schemas.openxmlformats.org/officeDocument/2006/relationships/image" Target="../media/image526.png"/><Relationship Id="rId5" Type="http://schemas.openxmlformats.org/officeDocument/2006/relationships/image" Target="../media/image460.png"/><Relationship Id="rId15" Type="http://schemas.openxmlformats.org/officeDocument/2006/relationships/image" Target="../media/image509.png"/><Relationship Id="rId23" Type="http://schemas.openxmlformats.org/officeDocument/2006/relationships/image" Target="../media/image517.png"/><Relationship Id="rId28" Type="http://schemas.openxmlformats.org/officeDocument/2006/relationships/image" Target="../media/image522.png"/><Relationship Id="rId36" Type="http://schemas.openxmlformats.org/officeDocument/2006/relationships/image" Target="../media/image530.jpg"/><Relationship Id="rId10" Type="http://schemas.openxmlformats.org/officeDocument/2006/relationships/image" Target="../media/image504.png"/><Relationship Id="rId19" Type="http://schemas.openxmlformats.org/officeDocument/2006/relationships/image" Target="../media/image513.png"/><Relationship Id="rId31" Type="http://schemas.openxmlformats.org/officeDocument/2006/relationships/image" Target="../media/image525.png"/><Relationship Id="rId4" Type="http://schemas.openxmlformats.org/officeDocument/2006/relationships/image" Target="../media/image459.png"/><Relationship Id="rId9" Type="http://schemas.openxmlformats.org/officeDocument/2006/relationships/image" Target="../media/image503.png"/><Relationship Id="rId14" Type="http://schemas.openxmlformats.org/officeDocument/2006/relationships/image" Target="../media/image508.png"/><Relationship Id="rId22" Type="http://schemas.openxmlformats.org/officeDocument/2006/relationships/image" Target="../media/image516.png"/><Relationship Id="rId27" Type="http://schemas.openxmlformats.org/officeDocument/2006/relationships/image" Target="../media/image521.png"/><Relationship Id="rId30" Type="http://schemas.openxmlformats.org/officeDocument/2006/relationships/image" Target="../media/image524.png"/><Relationship Id="rId35" Type="http://schemas.openxmlformats.org/officeDocument/2006/relationships/image" Target="../media/image529.png"/><Relationship Id="rId8" Type="http://schemas.openxmlformats.org/officeDocument/2006/relationships/image" Target="../media/image463.png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4.png"/><Relationship Id="rId3" Type="http://schemas.openxmlformats.org/officeDocument/2006/relationships/image" Target="../media/image504.png"/><Relationship Id="rId7" Type="http://schemas.openxmlformats.org/officeDocument/2006/relationships/image" Target="../media/image535.png"/><Relationship Id="rId12" Type="http://schemas.openxmlformats.org/officeDocument/2006/relationships/image" Target="../media/image539.jpg"/><Relationship Id="rId2" Type="http://schemas.openxmlformats.org/officeDocument/2006/relationships/image" Target="../media/image53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34.png"/><Relationship Id="rId11" Type="http://schemas.openxmlformats.org/officeDocument/2006/relationships/image" Target="../media/image538.png"/><Relationship Id="rId5" Type="http://schemas.openxmlformats.org/officeDocument/2006/relationships/image" Target="../media/image533.png"/><Relationship Id="rId10" Type="http://schemas.openxmlformats.org/officeDocument/2006/relationships/image" Target="../media/image537.png"/><Relationship Id="rId4" Type="http://schemas.openxmlformats.org/officeDocument/2006/relationships/image" Target="../media/image532.png"/><Relationship Id="rId9" Type="http://schemas.openxmlformats.org/officeDocument/2006/relationships/image" Target="../media/image536.png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5.png"/><Relationship Id="rId13" Type="http://schemas.openxmlformats.org/officeDocument/2006/relationships/image" Target="../media/image549.jpg"/><Relationship Id="rId3" Type="http://schemas.openxmlformats.org/officeDocument/2006/relationships/image" Target="../media/image541.png"/><Relationship Id="rId7" Type="http://schemas.openxmlformats.org/officeDocument/2006/relationships/image" Target="../media/image534.png"/><Relationship Id="rId12" Type="http://schemas.openxmlformats.org/officeDocument/2006/relationships/image" Target="../media/image548.png"/><Relationship Id="rId2" Type="http://schemas.openxmlformats.org/officeDocument/2006/relationships/image" Target="../media/image54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44.png"/><Relationship Id="rId11" Type="http://schemas.openxmlformats.org/officeDocument/2006/relationships/image" Target="../media/image547.png"/><Relationship Id="rId5" Type="http://schemas.openxmlformats.org/officeDocument/2006/relationships/image" Target="../media/image543.png"/><Relationship Id="rId10" Type="http://schemas.openxmlformats.org/officeDocument/2006/relationships/image" Target="../media/image546.png"/><Relationship Id="rId4" Type="http://schemas.openxmlformats.org/officeDocument/2006/relationships/image" Target="../media/image542.png"/><Relationship Id="rId9" Type="http://schemas.openxmlformats.org/officeDocument/2006/relationships/image" Target="../media/image344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1.png"/><Relationship Id="rId2" Type="http://schemas.openxmlformats.org/officeDocument/2006/relationships/image" Target="../media/image55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52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55.png"/><Relationship Id="rId4" Type="http://schemas.openxmlformats.org/officeDocument/2006/relationships/image" Target="../media/image55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6.png"/><Relationship Id="rId7" Type="http://schemas.openxmlformats.org/officeDocument/2006/relationships/image" Target="../media/image4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9.png"/><Relationship Id="rId11" Type="http://schemas.openxmlformats.org/officeDocument/2006/relationships/image" Target="../media/image63.png"/><Relationship Id="rId5" Type="http://schemas.openxmlformats.org/officeDocument/2006/relationships/image" Target="../media/image58.png"/><Relationship Id="rId10" Type="http://schemas.openxmlformats.org/officeDocument/2006/relationships/image" Target="../media/image62.png"/><Relationship Id="rId4" Type="http://schemas.openxmlformats.org/officeDocument/2006/relationships/image" Target="../media/image57.png"/><Relationship Id="rId9" Type="http://schemas.openxmlformats.org/officeDocument/2006/relationships/image" Target="../media/image6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3" Type="http://schemas.openxmlformats.org/officeDocument/2006/relationships/image" Target="../media/image65.png"/><Relationship Id="rId7" Type="http://schemas.openxmlformats.org/officeDocument/2006/relationships/image" Target="../media/image69.jp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10" Type="http://schemas.openxmlformats.org/officeDocument/2006/relationships/image" Target="../media/image72.png"/><Relationship Id="rId4" Type="http://schemas.openxmlformats.org/officeDocument/2006/relationships/image" Target="../media/image66.png"/><Relationship Id="rId9" Type="http://schemas.openxmlformats.org/officeDocument/2006/relationships/image" Target="../media/image7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3" Type="http://schemas.openxmlformats.org/officeDocument/2006/relationships/image" Target="../media/image65.png"/><Relationship Id="rId7" Type="http://schemas.openxmlformats.org/officeDocument/2006/relationships/image" Target="../media/image73.jp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10" Type="http://schemas.openxmlformats.org/officeDocument/2006/relationships/image" Target="../media/image76.png"/><Relationship Id="rId4" Type="http://schemas.openxmlformats.org/officeDocument/2006/relationships/image" Target="../media/image66.png"/><Relationship Id="rId9" Type="http://schemas.openxmlformats.org/officeDocument/2006/relationships/image" Target="../media/image7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png"/><Relationship Id="rId13" Type="http://schemas.openxmlformats.org/officeDocument/2006/relationships/image" Target="../media/image87.png"/><Relationship Id="rId18" Type="http://schemas.openxmlformats.org/officeDocument/2006/relationships/image" Target="../media/image92.png"/><Relationship Id="rId26" Type="http://schemas.openxmlformats.org/officeDocument/2006/relationships/image" Target="../media/image100.png"/><Relationship Id="rId3" Type="http://schemas.openxmlformats.org/officeDocument/2006/relationships/image" Target="../media/image77.png"/><Relationship Id="rId21" Type="http://schemas.openxmlformats.org/officeDocument/2006/relationships/image" Target="../media/image95.png"/><Relationship Id="rId7" Type="http://schemas.openxmlformats.org/officeDocument/2006/relationships/image" Target="../media/image81.png"/><Relationship Id="rId12" Type="http://schemas.openxmlformats.org/officeDocument/2006/relationships/image" Target="../media/image86.png"/><Relationship Id="rId17" Type="http://schemas.openxmlformats.org/officeDocument/2006/relationships/image" Target="../media/image91.png"/><Relationship Id="rId25" Type="http://schemas.openxmlformats.org/officeDocument/2006/relationships/image" Target="../media/image99.png"/><Relationship Id="rId2" Type="http://schemas.openxmlformats.org/officeDocument/2006/relationships/image" Target="../media/image1.png"/><Relationship Id="rId16" Type="http://schemas.openxmlformats.org/officeDocument/2006/relationships/image" Target="../media/image90.png"/><Relationship Id="rId20" Type="http://schemas.openxmlformats.org/officeDocument/2006/relationships/image" Target="../media/image9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0.png"/><Relationship Id="rId11" Type="http://schemas.openxmlformats.org/officeDocument/2006/relationships/image" Target="../media/image85.png"/><Relationship Id="rId24" Type="http://schemas.openxmlformats.org/officeDocument/2006/relationships/image" Target="../media/image98.png"/><Relationship Id="rId5" Type="http://schemas.openxmlformats.org/officeDocument/2006/relationships/image" Target="../media/image79.png"/><Relationship Id="rId15" Type="http://schemas.openxmlformats.org/officeDocument/2006/relationships/image" Target="../media/image89.png"/><Relationship Id="rId23" Type="http://schemas.openxmlformats.org/officeDocument/2006/relationships/image" Target="../media/image97.png"/><Relationship Id="rId28" Type="http://schemas.openxmlformats.org/officeDocument/2006/relationships/image" Target="../media/image102.png"/><Relationship Id="rId10" Type="http://schemas.openxmlformats.org/officeDocument/2006/relationships/image" Target="../media/image84.png"/><Relationship Id="rId19" Type="http://schemas.openxmlformats.org/officeDocument/2006/relationships/image" Target="../media/image93.png"/><Relationship Id="rId4" Type="http://schemas.openxmlformats.org/officeDocument/2006/relationships/image" Target="../media/image78.png"/><Relationship Id="rId9" Type="http://schemas.openxmlformats.org/officeDocument/2006/relationships/image" Target="../media/image83.png"/><Relationship Id="rId14" Type="http://schemas.openxmlformats.org/officeDocument/2006/relationships/image" Target="../media/image88.png"/><Relationship Id="rId22" Type="http://schemas.openxmlformats.org/officeDocument/2006/relationships/image" Target="../media/image96.png"/><Relationship Id="rId27" Type="http://schemas.openxmlformats.org/officeDocument/2006/relationships/image" Target="../media/image10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10" dirty="0"/>
              <a:t>202</a:t>
            </a:r>
            <a:r>
              <a:rPr lang="en-US" spc="-10" dirty="0"/>
              <a:t>3</a:t>
            </a:r>
            <a:r>
              <a:rPr spc="-10" dirty="0"/>
              <a:t>년</a:t>
            </a:r>
          </a:p>
          <a:p>
            <a:pPr marL="12700" marR="5080">
              <a:lnSpc>
                <a:spcPct val="100000"/>
              </a:lnSpc>
              <a:spcBef>
                <a:spcPts val="5"/>
              </a:spcBef>
            </a:pPr>
            <a:r>
              <a:rPr spc="-10" dirty="0"/>
              <a:t>지역특화산업육성사업 </a:t>
            </a:r>
            <a:r>
              <a:rPr dirty="0"/>
              <a:t>성과검증</a:t>
            </a:r>
            <a:r>
              <a:rPr spc="-135" dirty="0"/>
              <a:t> </a:t>
            </a:r>
            <a:r>
              <a:rPr dirty="0"/>
              <a:t>매뉴얼</a:t>
            </a:r>
            <a:r>
              <a:rPr spc="-120" dirty="0"/>
              <a:t> </a:t>
            </a:r>
            <a:r>
              <a:rPr spc="-10" dirty="0"/>
              <a:t>(R&amp;D)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158996" y="9841990"/>
            <a:ext cx="3332988" cy="79705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350" y="-1778"/>
            <a:ext cx="7569200" cy="511175"/>
            <a:chOff x="-6350" y="-1778"/>
            <a:chExt cx="7569200" cy="511175"/>
          </a:xfrm>
        </p:grpSpPr>
        <p:sp>
          <p:nvSpPr>
            <p:cNvPr id="3" name="object 3"/>
            <p:cNvSpPr/>
            <p:nvPr/>
          </p:nvSpPr>
          <p:spPr>
            <a:xfrm>
              <a:off x="0" y="4571"/>
              <a:ext cx="7556500" cy="498475"/>
            </a:xfrm>
            <a:custGeom>
              <a:avLst/>
              <a:gdLst/>
              <a:ahLst/>
              <a:cxnLst/>
              <a:rect l="l" t="t" r="r" b="b"/>
              <a:pathLst>
                <a:path w="7556500" h="498475">
                  <a:moveTo>
                    <a:pt x="0" y="498221"/>
                  </a:moveTo>
                  <a:lnTo>
                    <a:pt x="7555992" y="498221"/>
                  </a:lnTo>
                  <a:lnTo>
                    <a:pt x="7555992" y="0"/>
                  </a:lnTo>
                  <a:lnTo>
                    <a:pt x="0" y="0"/>
                  </a:lnTo>
                  <a:lnTo>
                    <a:pt x="0" y="498221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0" y="496442"/>
              <a:ext cx="7556500" cy="12700"/>
            </a:xfrm>
            <a:custGeom>
              <a:avLst/>
              <a:gdLst/>
              <a:ahLst/>
              <a:cxnLst/>
              <a:rect l="l" t="t" r="r" b="b"/>
              <a:pathLst>
                <a:path w="7556500" h="12700">
                  <a:moveTo>
                    <a:pt x="0" y="12700"/>
                  </a:moveTo>
                  <a:lnTo>
                    <a:pt x="7555992" y="12700"/>
                  </a:lnTo>
                  <a:lnTo>
                    <a:pt x="7555992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416F9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4571"/>
              <a:ext cx="7556500" cy="498475"/>
            </a:xfrm>
            <a:custGeom>
              <a:avLst/>
              <a:gdLst/>
              <a:ahLst/>
              <a:cxnLst/>
              <a:rect l="l" t="t" r="r" b="b"/>
              <a:pathLst>
                <a:path w="7556500" h="498475">
                  <a:moveTo>
                    <a:pt x="7555992" y="0"/>
                  </a:moveTo>
                  <a:lnTo>
                    <a:pt x="0" y="0"/>
                  </a:lnTo>
                  <a:lnTo>
                    <a:pt x="0" y="498221"/>
                  </a:lnTo>
                </a:path>
              </a:pathLst>
            </a:custGeom>
            <a:ln w="12700">
              <a:solidFill>
                <a:srgbClr val="416F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" name="object 6"/>
          <p:cNvGrpSpPr/>
          <p:nvPr/>
        </p:nvGrpSpPr>
        <p:grpSpPr>
          <a:xfrm>
            <a:off x="396240" y="568451"/>
            <a:ext cx="6858634" cy="9779635"/>
            <a:chOff x="396240" y="568451"/>
            <a:chExt cx="6858634" cy="9779635"/>
          </a:xfrm>
        </p:grpSpPr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87680" y="789431"/>
              <a:ext cx="6760464" cy="9550908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489204" y="790955"/>
              <a:ext cx="6758940" cy="9551035"/>
            </a:xfrm>
            <a:custGeom>
              <a:avLst/>
              <a:gdLst/>
              <a:ahLst/>
              <a:cxnLst/>
              <a:rect l="l" t="t" r="r" b="b"/>
              <a:pathLst>
                <a:path w="6758940" h="9551035">
                  <a:moveTo>
                    <a:pt x="0" y="9550781"/>
                  </a:moveTo>
                  <a:lnTo>
                    <a:pt x="6758940" y="9550781"/>
                  </a:lnTo>
                  <a:lnTo>
                    <a:pt x="6758940" y="0"/>
                  </a:lnTo>
                  <a:lnTo>
                    <a:pt x="0" y="0"/>
                  </a:lnTo>
                  <a:lnTo>
                    <a:pt x="0" y="9550781"/>
                  </a:lnTo>
                  <a:close/>
                </a:path>
              </a:pathLst>
            </a:custGeom>
            <a:ln w="12698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396240" y="850391"/>
              <a:ext cx="92710" cy="125095"/>
            </a:xfrm>
            <a:custGeom>
              <a:avLst/>
              <a:gdLst/>
              <a:ahLst/>
              <a:cxnLst/>
              <a:rect l="l" t="t" r="r" b="b"/>
              <a:pathLst>
                <a:path w="92709" h="125094">
                  <a:moveTo>
                    <a:pt x="92583" y="0"/>
                  </a:moveTo>
                  <a:lnTo>
                    <a:pt x="0" y="0"/>
                  </a:lnTo>
                  <a:lnTo>
                    <a:pt x="92583" y="124841"/>
                  </a:lnTo>
                  <a:lnTo>
                    <a:pt x="92583" y="0"/>
                  </a:lnTo>
                  <a:close/>
                </a:path>
              </a:pathLst>
            </a:custGeom>
            <a:solidFill>
              <a:srgbClr val="7D7D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396240" y="568451"/>
              <a:ext cx="2968625" cy="292735"/>
            </a:xfrm>
            <a:custGeom>
              <a:avLst/>
              <a:gdLst/>
              <a:ahLst/>
              <a:cxnLst/>
              <a:rect l="l" t="t" r="r" b="b"/>
              <a:pathLst>
                <a:path w="2968625" h="292734">
                  <a:moveTo>
                    <a:pt x="2968244" y="0"/>
                  </a:moveTo>
                  <a:lnTo>
                    <a:pt x="0" y="0"/>
                  </a:lnTo>
                  <a:lnTo>
                    <a:pt x="0" y="292480"/>
                  </a:lnTo>
                  <a:lnTo>
                    <a:pt x="2968244" y="292480"/>
                  </a:lnTo>
                  <a:lnTo>
                    <a:pt x="2968244" y="0"/>
                  </a:lnTo>
                  <a:close/>
                </a:path>
              </a:pathLst>
            </a:custGeom>
            <a:solidFill>
              <a:srgbClr val="6EAC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19556" y="646937"/>
              <a:ext cx="133134" cy="139700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71879" y="651509"/>
              <a:ext cx="133172" cy="115062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377568" y="641603"/>
              <a:ext cx="275081" cy="145033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737995" y="641603"/>
              <a:ext cx="121285" cy="141223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889379" y="645032"/>
              <a:ext cx="133159" cy="141350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2099691" y="641590"/>
              <a:ext cx="118745" cy="140335"/>
            </a:xfrm>
            <a:custGeom>
              <a:avLst/>
              <a:gdLst/>
              <a:ahLst/>
              <a:cxnLst/>
              <a:rect l="l" t="t" r="r" b="b"/>
              <a:pathLst>
                <a:path w="118744" h="140334">
                  <a:moveTo>
                    <a:pt x="76962" y="44208"/>
                  </a:moveTo>
                  <a:lnTo>
                    <a:pt x="58801" y="11061"/>
                  </a:lnTo>
                  <a:lnTo>
                    <a:pt x="58801" y="50939"/>
                  </a:lnTo>
                  <a:lnTo>
                    <a:pt x="57023" y="56273"/>
                  </a:lnTo>
                  <a:lnTo>
                    <a:pt x="49530" y="64528"/>
                  </a:lnTo>
                  <a:lnTo>
                    <a:pt x="44577" y="66687"/>
                  </a:lnTo>
                  <a:lnTo>
                    <a:pt x="32639" y="66687"/>
                  </a:lnTo>
                  <a:lnTo>
                    <a:pt x="27813" y="64528"/>
                  </a:lnTo>
                  <a:lnTo>
                    <a:pt x="24003" y="60464"/>
                  </a:lnTo>
                  <a:lnTo>
                    <a:pt x="20193" y="56273"/>
                  </a:lnTo>
                  <a:lnTo>
                    <a:pt x="18288" y="50939"/>
                  </a:lnTo>
                  <a:lnTo>
                    <a:pt x="18288" y="37477"/>
                  </a:lnTo>
                  <a:lnTo>
                    <a:pt x="20193" y="31889"/>
                  </a:lnTo>
                  <a:lnTo>
                    <a:pt x="27813" y="23761"/>
                  </a:lnTo>
                  <a:lnTo>
                    <a:pt x="32639" y="21475"/>
                  </a:lnTo>
                  <a:lnTo>
                    <a:pt x="44577" y="21475"/>
                  </a:lnTo>
                  <a:lnTo>
                    <a:pt x="58801" y="50939"/>
                  </a:lnTo>
                  <a:lnTo>
                    <a:pt x="58801" y="11061"/>
                  </a:lnTo>
                  <a:lnTo>
                    <a:pt x="53721" y="8521"/>
                  </a:lnTo>
                  <a:lnTo>
                    <a:pt x="46482" y="6489"/>
                  </a:lnTo>
                  <a:lnTo>
                    <a:pt x="38608" y="5727"/>
                  </a:lnTo>
                  <a:lnTo>
                    <a:pt x="30607" y="6489"/>
                  </a:lnTo>
                  <a:lnTo>
                    <a:pt x="635" y="36207"/>
                  </a:lnTo>
                  <a:lnTo>
                    <a:pt x="0" y="44208"/>
                  </a:lnTo>
                  <a:lnTo>
                    <a:pt x="635" y="52209"/>
                  </a:lnTo>
                  <a:lnTo>
                    <a:pt x="30607" y="81800"/>
                  </a:lnTo>
                  <a:lnTo>
                    <a:pt x="38608" y="82562"/>
                  </a:lnTo>
                  <a:lnTo>
                    <a:pt x="46482" y="81800"/>
                  </a:lnTo>
                  <a:lnTo>
                    <a:pt x="53721" y="79768"/>
                  </a:lnTo>
                  <a:lnTo>
                    <a:pt x="60325" y="76466"/>
                  </a:lnTo>
                  <a:lnTo>
                    <a:pt x="66167" y="71767"/>
                  </a:lnTo>
                  <a:lnTo>
                    <a:pt x="70332" y="66687"/>
                  </a:lnTo>
                  <a:lnTo>
                    <a:pt x="70866" y="66052"/>
                  </a:lnTo>
                  <a:lnTo>
                    <a:pt x="74295" y="59448"/>
                  </a:lnTo>
                  <a:lnTo>
                    <a:pt x="76327" y="52209"/>
                  </a:lnTo>
                  <a:lnTo>
                    <a:pt x="76962" y="44208"/>
                  </a:lnTo>
                  <a:close/>
                </a:path>
                <a:path w="118744" h="140334">
                  <a:moveTo>
                    <a:pt x="115684" y="0"/>
                  </a:moveTo>
                  <a:lnTo>
                    <a:pt x="97409" y="0"/>
                  </a:lnTo>
                  <a:lnTo>
                    <a:pt x="97409" y="103136"/>
                  </a:lnTo>
                  <a:lnTo>
                    <a:pt x="115684" y="103136"/>
                  </a:lnTo>
                  <a:lnTo>
                    <a:pt x="115684" y="0"/>
                  </a:lnTo>
                  <a:close/>
                </a:path>
                <a:path w="118744" h="140334">
                  <a:moveTo>
                    <a:pt x="118491" y="124726"/>
                  </a:moveTo>
                  <a:lnTo>
                    <a:pt x="41910" y="124726"/>
                  </a:lnTo>
                  <a:lnTo>
                    <a:pt x="41910" y="91706"/>
                  </a:lnTo>
                  <a:lnTo>
                    <a:pt x="23241" y="91706"/>
                  </a:lnTo>
                  <a:lnTo>
                    <a:pt x="23241" y="124726"/>
                  </a:lnTo>
                  <a:lnTo>
                    <a:pt x="23241" y="139966"/>
                  </a:lnTo>
                  <a:lnTo>
                    <a:pt x="118491" y="139966"/>
                  </a:lnTo>
                  <a:lnTo>
                    <a:pt x="118491" y="12472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7" name="object 17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244725" y="641603"/>
              <a:ext cx="127507" cy="144272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454401" y="651509"/>
              <a:ext cx="133223" cy="115062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608325" y="641603"/>
              <a:ext cx="123951" cy="139953"/>
            </a:xfrm>
            <a:prstGeom prst="rect">
              <a:avLst/>
            </a:prstGeom>
          </p:spPr>
        </p:pic>
        <p:sp>
          <p:nvSpPr>
            <p:cNvPr id="20" name="object 20"/>
            <p:cNvSpPr/>
            <p:nvPr/>
          </p:nvSpPr>
          <p:spPr>
            <a:xfrm>
              <a:off x="515112" y="925067"/>
              <a:ext cx="2830195" cy="220979"/>
            </a:xfrm>
            <a:custGeom>
              <a:avLst/>
              <a:gdLst/>
              <a:ahLst/>
              <a:cxnLst/>
              <a:rect l="l" t="t" r="r" b="b"/>
              <a:pathLst>
                <a:path w="2830195" h="220980">
                  <a:moveTo>
                    <a:pt x="2829941" y="0"/>
                  </a:moveTo>
                  <a:lnTo>
                    <a:pt x="0" y="0"/>
                  </a:lnTo>
                  <a:lnTo>
                    <a:pt x="0" y="220979"/>
                  </a:lnTo>
                  <a:lnTo>
                    <a:pt x="2829941" y="220979"/>
                  </a:lnTo>
                  <a:lnTo>
                    <a:pt x="2829941" y="0"/>
                  </a:lnTo>
                  <a:close/>
                </a:path>
              </a:pathLst>
            </a:custGeom>
            <a:solidFill>
              <a:srgbClr val="1F4E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1350645" y="972692"/>
              <a:ext cx="891540" cy="126364"/>
            </a:xfrm>
            <a:custGeom>
              <a:avLst/>
              <a:gdLst/>
              <a:ahLst/>
              <a:cxnLst/>
              <a:rect l="l" t="t" r="r" b="b"/>
              <a:pathLst>
                <a:path w="891539" h="126365">
                  <a:moveTo>
                    <a:pt x="84582" y="85725"/>
                  </a:moveTo>
                  <a:lnTo>
                    <a:pt x="0" y="85725"/>
                  </a:lnTo>
                  <a:lnTo>
                    <a:pt x="0" y="99568"/>
                  </a:lnTo>
                  <a:lnTo>
                    <a:pt x="68072" y="99568"/>
                  </a:lnTo>
                  <a:lnTo>
                    <a:pt x="68072" y="126111"/>
                  </a:lnTo>
                  <a:lnTo>
                    <a:pt x="84582" y="126111"/>
                  </a:lnTo>
                  <a:lnTo>
                    <a:pt x="84582" y="85725"/>
                  </a:lnTo>
                  <a:close/>
                </a:path>
                <a:path w="891539" h="126365">
                  <a:moveTo>
                    <a:pt x="441718" y="68262"/>
                  </a:moveTo>
                  <a:lnTo>
                    <a:pt x="425704" y="68262"/>
                  </a:lnTo>
                  <a:lnTo>
                    <a:pt x="425704" y="93980"/>
                  </a:lnTo>
                  <a:lnTo>
                    <a:pt x="441718" y="93980"/>
                  </a:lnTo>
                  <a:lnTo>
                    <a:pt x="441718" y="68262"/>
                  </a:lnTo>
                  <a:close/>
                </a:path>
                <a:path w="891539" h="126365">
                  <a:moveTo>
                    <a:pt x="461772" y="18415"/>
                  </a:moveTo>
                  <a:lnTo>
                    <a:pt x="460121" y="15113"/>
                  </a:lnTo>
                  <a:lnTo>
                    <a:pt x="458851" y="12700"/>
                  </a:lnTo>
                  <a:lnTo>
                    <a:pt x="446913" y="4445"/>
                  </a:lnTo>
                  <a:lnTo>
                    <a:pt x="445516" y="4089"/>
                  </a:lnTo>
                  <a:lnTo>
                    <a:pt x="445516" y="22352"/>
                  </a:lnTo>
                  <a:lnTo>
                    <a:pt x="445389" y="28448"/>
                  </a:lnTo>
                  <a:lnTo>
                    <a:pt x="444119" y="30734"/>
                  </a:lnTo>
                  <a:lnTo>
                    <a:pt x="438277" y="34798"/>
                  </a:lnTo>
                  <a:lnTo>
                    <a:pt x="434213" y="35814"/>
                  </a:lnTo>
                  <a:lnTo>
                    <a:pt x="424053" y="35814"/>
                  </a:lnTo>
                  <a:lnTo>
                    <a:pt x="419989" y="34798"/>
                  </a:lnTo>
                  <a:lnTo>
                    <a:pt x="417195" y="32766"/>
                  </a:lnTo>
                  <a:lnTo>
                    <a:pt x="414274" y="30861"/>
                  </a:lnTo>
                  <a:lnTo>
                    <a:pt x="412877" y="28448"/>
                  </a:lnTo>
                  <a:lnTo>
                    <a:pt x="412877" y="22606"/>
                  </a:lnTo>
                  <a:lnTo>
                    <a:pt x="414274" y="20193"/>
                  </a:lnTo>
                  <a:lnTo>
                    <a:pt x="420243" y="16129"/>
                  </a:lnTo>
                  <a:lnTo>
                    <a:pt x="424180" y="15113"/>
                  </a:lnTo>
                  <a:lnTo>
                    <a:pt x="434467" y="15113"/>
                  </a:lnTo>
                  <a:lnTo>
                    <a:pt x="438531" y="16129"/>
                  </a:lnTo>
                  <a:lnTo>
                    <a:pt x="444119" y="19939"/>
                  </a:lnTo>
                  <a:lnTo>
                    <a:pt x="445516" y="22352"/>
                  </a:lnTo>
                  <a:lnTo>
                    <a:pt x="445516" y="4089"/>
                  </a:lnTo>
                  <a:lnTo>
                    <a:pt x="439039" y="2413"/>
                  </a:lnTo>
                  <a:lnTo>
                    <a:pt x="419608" y="2413"/>
                  </a:lnTo>
                  <a:lnTo>
                    <a:pt x="411734" y="4572"/>
                  </a:lnTo>
                  <a:lnTo>
                    <a:pt x="399542" y="12954"/>
                  </a:lnTo>
                  <a:lnTo>
                    <a:pt x="396494" y="18415"/>
                  </a:lnTo>
                  <a:lnTo>
                    <a:pt x="396367" y="32385"/>
                  </a:lnTo>
                  <a:lnTo>
                    <a:pt x="399415" y="37973"/>
                  </a:lnTo>
                  <a:lnTo>
                    <a:pt x="411607" y="46482"/>
                  </a:lnTo>
                  <a:lnTo>
                    <a:pt x="419481" y="48514"/>
                  </a:lnTo>
                  <a:lnTo>
                    <a:pt x="438785" y="48514"/>
                  </a:lnTo>
                  <a:lnTo>
                    <a:pt x="446532" y="46482"/>
                  </a:lnTo>
                  <a:lnTo>
                    <a:pt x="458724" y="37973"/>
                  </a:lnTo>
                  <a:lnTo>
                    <a:pt x="459867" y="35814"/>
                  </a:lnTo>
                  <a:lnTo>
                    <a:pt x="461772" y="32385"/>
                  </a:lnTo>
                  <a:lnTo>
                    <a:pt x="461772" y="18415"/>
                  </a:lnTo>
                  <a:close/>
                </a:path>
                <a:path w="891539" h="126365">
                  <a:moveTo>
                    <a:pt x="470535" y="66040"/>
                  </a:moveTo>
                  <a:lnTo>
                    <a:pt x="469392" y="52451"/>
                  </a:lnTo>
                  <a:lnTo>
                    <a:pt x="450977" y="53594"/>
                  </a:lnTo>
                  <a:lnTo>
                    <a:pt x="409956" y="54737"/>
                  </a:lnTo>
                  <a:lnTo>
                    <a:pt x="387477" y="54864"/>
                  </a:lnTo>
                  <a:lnTo>
                    <a:pt x="389763" y="69088"/>
                  </a:lnTo>
                  <a:lnTo>
                    <a:pt x="397383" y="69088"/>
                  </a:lnTo>
                  <a:lnTo>
                    <a:pt x="425704" y="68199"/>
                  </a:lnTo>
                  <a:lnTo>
                    <a:pt x="441706" y="68199"/>
                  </a:lnTo>
                  <a:lnTo>
                    <a:pt x="441706" y="67564"/>
                  </a:lnTo>
                  <a:lnTo>
                    <a:pt x="456057" y="66929"/>
                  </a:lnTo>
                  <a:lnTo>
                    <a:pt x="470535" y="66040"/>
                  </a:lnTo>
                  <a:close/>
                </a:path>
                <a:path w="891539" h="126365">
                  <a:moveTo>
                    <a:pt x="493268" y="0"/>
                  </a:moveTo>
                  <a:lnTo>
                    <a:pt x="476758" y="0"/>
                  </a:lnTo>
                  <a:lnTo>
                    <a:pt x="476758" y="74041"/>
                  </a:lnTo>
                  <a:lnTo>
                    <a:pt x="452374" y="74041"/>
                  </a:lnTo>
                  <a:lnTo>
                    <a:pt x="452374" y="86741"/>
                  </a:lnTo>
                  <a:lnTo>
                    <a:pt x="476758" y="86741"/>
                  </a:lnTo>
                  <a:lnTo>
                    <a:pt x="476758" y="95758"/>
                  </a:lnTo>
                  <a:lnTo>
                    <a:pt x="493268" y="95758"/>
                  </a:lnTo>
                  <a:lnTo>
                    <a:pt x="493268" y="0"/>
                  </a:lnTo>
                  <a:close/>
                </a:path>
                <a:path w="891539" h="126365">
                  <a:moveTo>
                    <a:pt x="496443" y="108585"/>
                  </a:moveTo>
                  <a:lnTo>
                    <a:pt x="422656" y="108585"/>
                  </a:lnTo>
                  <a:lnTo>
                    <a:pt x="422656" y="83185"/>
                  </a:lnTo>
                  <a:lnTo>
                    <a:pt x="406273" y="83185"/>
                  </a:lnTo>
                  <a:lnTo>
                    <a:pt x="406273" y="108585"/>
                  </a:lnTo>
                  <a:lnTo>
                    <a:pt x="406273" y="122555"/>
                  </a:lnTo>
                  <a:lnTo>
                    <a:pt x="496443" y="122555"/>
                  </a:lnTo>
                  <a:lnTo>
                    <a:pt x="496443" y="108585"/>
                  </a:lnTo>
                  <a:close/>
                </a:path>
                <a:path w="891539" h="126365">
                  <a:moveTo>
                    <a:pt x="891540" y="96012"/>
                  </a:moveTo>
                  <a:lnTo>
                    <a:pt x="890524" y="94488"/>
                  </a:lnTo>
                  <a:lnTo>
                    <a:pt x="887857" y="90678"/>
                  </a:lnTo>
                  <a:lnTo>
                    <a:pt x="880618" y="86868"/>
                  </a:lnTo>
                  <a:lnTo>
                    <a:pt x="874776" y="84366"/>
                  </a:lnTo>
                  <a:lnTo>
                    <a:pt x="874776" y="99949"/>
                  </a:lnTo>
                  <a:lnTo>
                    <a:pt x="874776" y="103124"/>
                  </a:lnTo>
                  <a:lnTo>
                    <a:pt x="873125" y="107188"/>
                  </a:lnTo>
                  <a:lnTo>
                    <a:pt x="868172" y="109982"/>
                  </a:lnTo>
                  <a:lnTo>
                    <a:pt x="860044" y="111760"/>
                  </a:lnTo>
                  <a:lnTo>
                    <a:pt x="848487" y="112268"/>
                  </a:lnTo>
                  <a:lnTo>
                    <a:pt x="837057" y="111760"/>
                  </a:lnTo>
                  <a:lnTo>
                    <a:pt x="828929" y="109982"/>
                  </a:lnTo>
                  <a:lnTo>
                    <a:pt x="824103" y="107188"/>
                  </a:lnTo>
                  <a:lnTo>
                    <a:pt x="822452" y="103124"/>
                  </a:lnTo>
                  <a:lnTo>
                    <a:pt x="822452" y="99949"/>
                  </a:lnTo>
                  <a:lnTo>
                    <a:pt x="824611" y="97663"/>
                  </a:lnTo>
                  <a:lnTo>
                    <a:pt x="833501" y="95123"/>
                  </a:lnTo>
                  <a:lnTo>
                    <a:pt x="839978" y="94488"/>
                  </a:lnTo>
                  <a:lnTo>
                    <a:pt x="857123" y="94488"/>
                  </a:lnTo>
                  <a:lnTo>
                    <a:pt x="863600" y="95123"/>
                  </a:lnTo>
                  <a:lnTo>
                    <a:pt x="872617" y="97663"/>
                  </a:lnTo>
                  <a:lnTo>
                    <a:pt x="874776" y="99949"/>
                  </a:lnTo>
                  <a:lnTo>
                    <a:pt x="874776" y="84366"/>
                  </a:lnTo>
                  <a:lnTo>
                    <a:pt x="874395" y="84201"/>
                  </a:lnTo>
                  <a:lnTo>
                    <a:pt x="867029" y="82423"/>
                  </a:lnTo>
                  <a:lnTo>
                    <a:pt x="858393" y="81407"/>
                  </a:lnTo>
                  <a:lnTo>
                    <a:pt x="848487" y="81026"/>
                  </a:lnTo>
                  <a:lnTo>
                    <a:pt x="809371" y="90678"/>
                  </a:lnTo>
                  <a:lnTo>
                    <a:pt x="805688" y="96012"/>
                  </a:lnTo>
                  <a:lnTo>
                    <a:pt x="805688" y="110363"/>
                  </a:lnTo>
                  <a:lnTo>
                    <a:pt x="848487" y="125730"/>
                  </a:lnTo>
                  <a:lnTo>
                    <a:pt x="858393" y="125349"/>
                  </a:lnTo>
                  <a:lnTo>
                    <a:pt x="890270" y="112268"/>
                  </a:lnTo>
                  <a:lnTo>
                    <a:pt x="891540" y="110363"/>
                  </a:lnTo>
                  <a:lnTo>
                    <a:pt x="891540" y="9601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" name="object 22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878711" y="972625"/>
              <a:ext cx="103886" cy="121733"/>
            </a:xfrm>
            <a:prstGeom prst="rect">
              <a:avLst/>
            </a:prstGeom>
          </p:spPr>
        </p:pic>
        <p:sp>
          <p:nvSpPr>
            <p:cNvPr id="23" name="object 23"/>
            <p:cNvSpPr/>
            <p:nvPr/>
          </p:nvSpPr>
          <p:spPr>
            <a:xfrm>
              <a:off x="1335024" y="983398"/>
              <a:ext cx="1017269" cy="113664"/>
            </a:xfrm>
            <a:custGeom>
              <a:avLst/>
              <a:gdLst/>
              <a:ahLst/>
              <a:cxnLst/>
              <a:rect l="l" t="t" r="r" b="b"/>
              <a:pathLst>
                <a:path w="1017269" h="113665">
                  <a:moveTo>
                    <a:pt x="117335" y="52832"/>
                  </a:moveTo>
                  <a:lnTo>
                    <a:pt x="0" y="52832"/>
                  </a:lnTo>
                  <a:lnTo>
                    <a:pt x="0" y="66763"/>
                  </a:lnTo>
                  <a:lnTo>
                    <a:pt x="117335" y="66763"/>
                  </a:lnTo>
                  <a:lnTo>
                    <a:pt x="117335" y="52832"/>
                  </a:lnTo>
                  <a:close/>
                </a:path>
                <a:path w="1017269" h="113665">
                  <a:moveTo>
                    <a:pt x="203835" y="47840"/>
                  </a:moveTo>
                  <a:lnTo>
                    <a:pt x="200914" y="40601"/>
                  </a:lnTo>
                  <a:lnTo>
                    <a:pt x="188976" y="29552"/>
                  </a:lnTo>
                  <a:lnTo>
                    <a:pt x="187960" y="29210"/>
                  </a:lnTo>
                  <a:lnTo>
                    <a:pt x="187960" y="51904"/>
                  </a:lnTo>
                  <a:lnTo>
                    <a:pt x="187960" y="61175"/>
                  </a:lnTo>
                  <a:lnTo>
                    <a:pt x="186563" y="64858"/>
                  </a:lnTo>
                  <a:lnTo>
                    <a:pt x="180594" y="70827"/>
                  </a:lnTo>
                  <a:lnTo>
                    <a:pt x="176530" y="72351"/>
                  </a:lnTo>
                  <a:lnTo>
                    <a:pt x="166751" y="72351"/>
                  </a:lnTo>
                  <a:lnTo>
                    <a:pt x="162941" y="70827"/>
                  </a:lnTo>
                  <a:lnTo>
                    <a:pt x="157099" y="64985"/>
                  </a:lnTo>
                  <a:lnTo>
                    <a:pt x="155575" y="61175"/>
                  </a:lnTo>
                  <a:lnTo>
                    <a:pt x="155575" y="51904"/>
                  </a:lnTo>
                  <a:lnTo>
                    <a:pt x="157099" y="48094"/>
                  </a:lnTo>
                  <a:lnTo>
                    <a:pt x="160020" y="45046"/>
                  </a:lnTo>
                  <a:lnTo>
                    <a:pt x="163068" y="42125"/>
                  </a:lnTo>
                  <a:lnTo>
                    <a:pt x="166878" y="40601"/>
                  </a:lnTo>
                  <a:lnTo>
                    <a:pt x="176403" y="40601"/>
                  </a:lnTo>
                  <a:lnTo>
                    <a:pt x="180467" y="42125"/>
                  </a:lnTo>
                  <a:lnTo>
                    <a:pt x="186436" y="48094"/>
                  </a:lnTo>
                  <a:lnTo>
                    <a:pt x="187960" y="51904"/>
                  </a:lnTo>
                  <a:lnTo>
                    <a:pt x="187960" y="29210"/>
                  </a:lnTo>
                  <a:lnTo>
                    <a:pt x="181229" y="26885"/>
                  </a:lnTo>
                  <a:lnTo>
                    <a:pt x="162306" y="26885"/>
                  </a:lnTo>
                  <a:lnTo>
                    <a:pt x="154686" y="29679"/>
                  </a:lnTo>
                  <a:lnTo>
                    <a:pt x="142748" y="40855"/>
                  </a:lnTo>
                  <a:lnTo>
                    <a:pt x="139827" y="47840"/>
                  </a:lnTo>
                  <a:lnTo>
                    <a:pt x="139827" y="65366"/>
                  </a:lnTo>
                  <a:lnTo>
                    <a:pt x="142748" y="72224"/>
                  </a:lnTo>
                  <a:lnTo>
                    <a:pt x="154559" y="83400"/>
                  </a:lnTo>
                  <a:lnTo>
                    <a:pt x="162179" y="86067"/>
                  </a:lnTo>
                  <a:lnTo>
                    <a:pt x="181229" y="86067"/>
                  </a:lnTo>
                  <a:lnTo>
                    <a:pt x="189103" y="83400"/>
                  </a:lnTo>
                  <a:lnTo>
                    <a:pt x="200914" y="72351"/>
                  </a:lnTo>
                  <a:lnTo>
                    <a:pt x="203835" y="65366"/>
                  </a:lnTo>
                  <a:lnTo>
                    <a:pt x="203835" y="47840"/>
                  </a:lnTo>
                  <a:close/>
                </a:path>
                <a:path w="1017269" h="113665">
                  <a:moveTo>
                    <a:pt x="371602" y="100164"/>
                  </a:moveTo>
                  <a:lnTo>
                    <a:pt x="302133" y="100164"/>
                  </a:lnTo>
                  <a:lnTo>
                    <a:pt x="302133" y="93306"/>
                  </a:lnTo>
                  <a:lnTo>
                    <a:pt x="368554" y="93306"/>
                  </a:lnTo>
                  <a:lnTo>
                    <a:pt x="368554" y="61175"/>
                  </a:lnTo>
                  <a:lnTo>
                    <a:pt x="335419" y="61175"/>
                  </a:lnTo>
                  <a:lnTo>
                    <a:pt x="335419" y="53581"/>
                  </a:lnTo>
                  <a:lnTo>
                    <a:pt x="318884" y="53581"/>
                  </a:lnTo>
                  <a:lnTo>
                    <a:pt x="318884" y="61175"/>
                  </a:lnTo>
                  <a:lnTo>
                    <a:pt x="285623" y="61175"/>
                  </a:lnTo>
                  <a:lnTo>
                    <a:pt x="285623" y="74256"/>
                  </a:lnTo>
                  <a:lnTo>
                    <a:pt x="352171" y="74256"/>
                  </a:lnTo>
                  <a:lnTo>
                    <a:pt x="352171" y="80860"/>
                  </a:lnTo>
                  <a:lnTo>
                    <a:pt x="285623" y="80860"/>
                  </a:lnTo>
                  <a:lnTo>
                    <a:pt x="285623" y="113245"/>
                  </a:lnTo>
                  <a:lnTo>
                    <a:pt x="371602" y="113245"/>
                  </a:lnTo>
                  <a:lnTo>
                    <a:pt x="371602" y="100164"/>
                  </a:lnTo>
                  <a:close/>
                </a:path>
                <a:path w="1017269" h="113665">
                  <a:moveTo>
                    <a:pt x="385813" y="40119"/>
                  </a:moveTo>
                  <a:lnTo>
                    <a:pt x="268478" y="40119"/>
                  </a:lnTo>
                  <a:lnTo>
                    <a:pt x="268478" y="53555"/>
                  </a:lnTo>
                  <a:lnTo>
                    <a:pt x="385813" y="53555"/>
                  </a:lnTo>
                  <a:lnTo>
                    <a:pt x="385813" y="40119"/>
                  </a:lnTo>
                  <a:close/>
                </a:path>
                <a:path w="1017269" h="113665">
                  <a:moveTo>
                    <a:pt x="772033" y="40347"/>
                  </a:moveTo>
                  <a:lnTo>
                    <a:pt x="769239" y="35902"/>
                  </a:lnTo>
                  <a:lnTo>
                    <a:pt x="768223" y="34378"/>
                  </a:lnTo>
                  <a:lnTo>
                    <a:pt x="760857" y="29679"/>
                  </a:lnTo>
                  <a:lnTo>
                    <a:pt x="755015" y="26758"/>
                  </a:lnTo>
                  <a:lnTo>
                    <a:pt x="755015" y="44030"/>
                  </a:lnTo>
                  <a:lnTo>
                    <a:pt x="755015" y="51523"/>
                  </a:lnTo>
                  <a:lnTo>
                    <a:pt x="752983" y="54571"/>
                  </a:lnTo>
                  <a:lnTo>
                    <a:pt x="744601" y="58889"/>
                  </a:lnTo>
                  <a:lnTo>
                    <a:pt x="738251" y="59905"/>
                  </a:lnTo>
                  <a:lnTo>
                    <a:pt x="729869" y="59905"/>
                  </a:lnTo>
                  <a:lnTo>
                    <a:pt x="718820" y="59143"/>
                  </a:lnTo>
                  <a:lnTo>
                    <a:pt x="710946" y="56857"/>
                  </a:lnTo>
                  <a:lnTo>
                    <a:pt x="706120" y="53174"/>
                  </a:lnTo>
                  <a:lnTo>
                    <a:pt x="704596" y="47840"/>
                  </a:lnTo>
                  <a:lnTo>
                    <a:pt x="706120" y="42633"/>
                  </a:lnTo>
                  <a:lnTo>
                    <a:pt x="710946" y="38950"/>
                  </a:lnTo>
                  <a:lnTo>
                    <a:pt x="718820" y="36664"/>
                  </a:lnTo>
                  <a:lnTo>
                    <a:pt x="729869" y="35902"/>
                  </a:lnTo>
                  <a:lnTo>
                    <a:pt x="738124" y="35902"/>
                  </a:lnTo>
                  <a:lnTo>
                    <a:pt x="744347" y="36918"/>
                  </a:lnTo>
                  <a:lnTo>
                    <a:pt x="748665" y="38950"/>
                  </a:lnTo>
                  <a:lnTo>
                    <a:pt x="752856" y="41109"/>
                  </a:lnTo>
                  <a:lnTo>
                    <a:pt x="755015" y="44030"/>
                  </a:lnTo>
                  <a:lnTo>
                    <a:pt x="755015" y="26758"/>
                  </a:lnTo>
                  <a:lnTo>
                    <a:pt x="754761" y="26631"/>
                  </a:lnTo>
                  <a:lnTo>
                    <a:pt x="747522" y="24472"/>
                  </a:lnTo>
                  <a:lnTo>
                    <a:pt x="739267" y="23202"/>
                  </a:lnTo>
                  <a:lnTo>
                    <a:pt x="729869" y="22694"/>
                  </a:lnTo>
                  <a:lnTo>
                    <a:pt x="691515" y="34378"/>
                  </a:lnTo>
                  <a:lnTo>
                    <a:pt x="687832" y="40347"/>
                  </a:lnTo>
                  <a:lnTo>
                    <a:pt x="687832" y="54571"/>
                  </a:lnTo>
                  <a:lnTo>
                    <a:pt x="721741" y="72605"/>
                  </a:lnTo>
                  <a:lnTo>
                    <a:pt x="721741" y="86194"/>
                  </a:lnTo>
                  <a:lnTo>
                    <a:pt x="737997" y="86194"/>
                  </a:lnTo>
                  <a:lnTo>
                    <a:pt x="737997" y="72605"/>
                  </a:lnTo>
                  <a:lnTo>
                    <a:pt x="745617" y="71462"/>
                  </a:lnTo>
                  <a:lnTo>
                    <a:pt x="771906" y="54444"/>
                  </a:lnTo>
                  <a:lnTo>
                    <a:pt x="772033" y="40347"/>
                  </a:lnTo>
                  <a:close/>
                </a:path>
                <a:path w="1017269" h="113665">
                  <a:moveTo>
                    <a:pt x="788657" y="86220"/>
                  </a:moveTo>
                  <a:lnTo>
                    <a:pt x="671322" y="86220"/>
                  </a:lnTo>
                  <a:lnTo>
                    <a:pt x="671322" y="99783"/>
                  </a:lnTo>
                  <a:lnTo>
                    <a:pt x="788657" y="99783"/>
                  </a:lnTo>
                  <a:lnTo>
                    <a:pt x="788657" y="86220"/>
                  </a:lnTo>
                  <a:close/>
                </a:path>
                <a:path w="1017269" h="113665">
                  <a:moveTo>
                    <a:pt x="1016762" y="72224"/>
                  </a:moveTo>
                  <a:lnTo>
                    <a:pt x="985520" y="27012"/>
                  </a:lnTo>
                  <a:lnTo>
                    <a:pt x="985393" y="13677"/>
                  </a:lnTo>
                  <a:lnTo>
                    <a:pt x="1012266" y="13677"/>
                  </a:lnTo>
                  <a:lnTo>
                    <a:pt x="1012266" y="0"/>
                  </a:lnTo>
                  <a:lnTo>
                    <a:pt x="941578" y="0"/>
                  </a:lnTo>
                  <a:lnTo>
                    <a:pt x="941578" y="13677"/>
                  </a:lnTo>
                  <a:lnTo>
                    <a:pt x="969010" y="13677"/>
                  </a:lnTo>
                  <a:lnTo>
                    <a:pt x="969010" y="27012"/>
                  </a:lnTo>
                  <a:lnTo>
                    <a:pt x="968375" y="34251"/>
                  </a:lnTo>
                  <a:lnTo>
                    <a:pt x="948563" y="68160"/>
                  </a:lnTo>
                  <a:lnTo>
                    <a:pt x="937006" y="76161"/>
                  </a:lnTo>
                  <a:lnTo>
                    <a:pt x="949071" y="86575"/>
                  </a:lnTo>
                  <a:lnTo>
                    <a:pt x="956564" y="80733"/>
                  </a:lnTo>
                  <a:lnTo>
                    <a:pt x="963803" y="73367"/>
                  </a:lnTo>
                  <a:lnTo>
                    <a:pt x="970661" y="64350"/>
                  </a:lnTo>
                  <a:lnTo>
                    <a:pt x="977265" y="53682"/>
                  </a:lnTo>
                  <a:lnTo>
                    <a:pt x="982980" y="62064"/>
                  </a:lnTo>
                  <a:lnTo>
                    <a:pt x="989584" y="69938"/>
                  </a:lnTo>
                  <a:lnTo>
                    <a:pt x="997204" y="77431"/>
                  </a:lnTo>
                  <a:lnTo>
                    <a:pt x="1005840" y="84162"/>
                  </a:lnTo>
                  <a:lnTo>
                    <a:pt x="1016762" y="7222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4" name="object 24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403982" y="972692"/>
              <a:ext cx="112014" cy="126111"/>
            </a:xfrm>
            <a:prstGeom prst="rect">
              <a:avLst/>
            </a:prstGeom>
          </p:spPr>
        </p:pic>
        <p:sp>
          <p:nvSpPr>
            <p:cNvPr id="25" name="object 25"/>
            <p:cNvSpPr/>
            <p:nvPr/>
          </p:nvSpPr>
          <p:spPr>
            <a:xfrm>
              <a:off x="1352677" y="970812"/>
              <a:ext cx="1026794" cy="128270"/>
            </a:xfrm>
            <a:custGeom>
              <a:avLst/>
              <a:gdLst/>
              <a:ahLst/>
              <a:cxnLst/>
              <a:rect l="l" t="t" r="r" b="b"/>
              <a:pathLst>
                <a:path w="1026794" h="128269">
                  <a:moveTo>
                    <a:pt x="83566" y="44297"/>
                  </a:moveTo>
                  <a:lnTo>
                    <a:pt x="16637" y="44297"/>
                  </a:lnTo>
                  <a:lnTo>
                    <a:pt x="16637" y="37312"/>
                  </a:lnTo>
                  <a:lnTo>
                    <a:pt x="79883" y="37312"/>
                  </a:lnTo>
                  <a:lnTo>
                    <a:pt x="79883" y="25120"/>
                  </a:lnTo>
                  <a:lnTo>
                    <a:pt x="16637" y="25120"/>
                  </a:lnTo>
                  <a:lnTo>
                    <a:pt x="16637" y="18262"/>
                  </a:lnTo>
                  <a:lnTo>
                    <a:pt x="82296" y="18262"/>
                  </a:lnTo>
                  <a:lnTo>
                    <a:pt x="82296" y="4927"/>
                  </a:lnTo>
                  <a:lnTo>
                    <a:pt x="0" y="4927"/>
                  </a:lnTo>
                  <a:lnTo>
                    <a:pt x="0" y="57378"/>
                  </a:lnTo>
                  <a:lnTo>
                    <a:pt x="83566" y="57378"/>
                  </a:lnTo>
                  <a:lnTo>
                    <a:pt x="83566" y="44297"/>
                  </a:lnTo>
                  <a:close/>
                </a:path>
                <a:path w="1026794" h="128269">
                  <a:moveTo>
                    <a:pt x="192862" y="19189"/>
                  </a:moveTo>
                  <a:lnTo>
                    <a:pt x="162445" y="19189"/>
                  </a:lnTo>
                  <a:lnTo>
                    <a:pt x="162445" y="1917"/>
                  </a:lnTo>
                  <a:lnTo>
                    <a:pt x="145796" y="1917"/>
                  </a:lnTo>
                  <a:lnTo>
                    <a:pt x="145796" y="19189"/>
                  </a:lnTo>
                  <a:lnTo>
                    <a:pt x="115570" y="19189"/>
                  </a:lnTo>
                  <a:lnTo>
                    <a:pt x="115570" y="32994"/>
                  </a:lnTo>
                  <a:lnTo>
                    <a:pt x="192862" y="32994"/>
                  </a:lnTo>
                  <a:lnTo>
                    <a:pt x="192862" y="19189"/>
                  </a:lnTo>
                  <a:close/>
                </a:path>
                <a:path w="1026794" h="128269">
                  <a:moveTo>
                    <a:pt x="224790" y="1879"/>
                  </a:moveTo>
                  <a:lnTo>
                    <a:pt x="208407" y="1879"/>
                  </a:lnTo>
                  <a:lnTo>
                    <a:pt x="208407" y="54584"/>
                  </a:lnTo>
                  <a:lnTo>
                    <a:pt x="188087" y="54584"/>
                  </a:lnTo>
                  <a:lnTo>
                    <a:pt x="188087" y="68554"/>
                  </a:lnTo>
                  <a:lnTo>
                    <a:pt x="208407" y="68554"/>
                  </a:lnTo>
                  <a:lnTo>
                    <a:pt x="208407" y="127990"/>
                  </a:lnTo>
                  <a:lnTo>
                    <a:pt x="224790" y="127990"/>
                  </a:lnTo>
                  <a:lnTo>
                    <a:pt x="224790" y="1879"/>
                  </a:lnTo>
                  <a:close/>
                </a:path>
                <a:path w="1026794" h="128269">
                  <a:moveTo>
                    <a:pt x="317893" y="0"/>
                  </a:moveTo>
                  <a:lnTo>
                    <a:pt x="301371" y="0"/>
                  </a:lnTo>
                  <a:lnTo>
                    <a:pt x="301371" y="10388"/>
                  </a:lnTo>
                  <a:lnTo>
                    <a:pt x="317893" y="10388"/>
                  </a:lnTo>
                  <a:lnTo>
                    <a:pt x="317893" y="0"/>
                  </a:lnTo>
                  <a:close/>
                </a:path>
                <a:path w="1026794" h="128269">
                  <a:moveTo>
                    <a:pt x="364363" y="36042"/>
                  </a:moveTo>
                  <a:lnTo>
                    <a:pt x="324739" y="27152"/>
                  </a:lnTo>
                  <a:lnTo>
                    <a:pt x="321056" y="23215"/>
                  </a:lnTo>
                  <a:lnTo>
                    <a:pt x="355180" y="23215"/>
                  </a:lnTo>
                  <a:lnTo>
                    <a:pt x="355180" y="10414"/>
                  </a:lnTo>
                  <a:lnTo>
                    <a:pt x="263779" y="10414"/>
                  </a:lnTo>
                  <a:lnTo>
                    <a:pt x="263779" y="23215"/>
                  </a:lnTo>
                  <a:lnTo>
                    <a:pt x="298196" y="23215"/>
                  </a:lnTo>
                  <a:lnTo>
                    <a:pt x="294640" y="27279"/>
                  </a:lnTo>
                  <a:lnTo>
                    <a:pt x="288798" y="30581"/>
                  </a:lnTo>
                  <a:lnTo>
                    <a:pt x="253619" y="36423"/>
                  </a:lnTo>
                  <a:lnTo>
                    <a:pt x="262255" y="48996"/>
                  </a:lnTo>
                  <a:lnTo>
                    <a:pt x="305689" y="36169"/>
                  </a:lnTo>
                  <a:lnTo>
                    <a:pt x="309613" y="32232"/>
                  </a:lnTo>
                  <a:lnTo>
                    <a:pt x="314071" y="36169"/>
                  </a:lnTo>
                  <a:lnTo>
                    <a:pt x="356235" y="48742"/>
                  </a:lnTo>
                  <a:lnTo>
                    <a:pt x="364363" y="36042"/>
                  </a:lnTo>
                  <a:close/>
                </a:path>
                <a:path w="1026794" h="128269">
                  <a:moveTo>
                    <a:pt x="720356" y="2044"/>
                  </a:moveTo>
                  <a:lnTo>
                    <a:pt x="704088" y="2044"/>
                  </a:lnTo>
                  <a:lnTo>
                    <a:pt x="704088" y="16865"/>
                  </a:lnTo>
                  <a:lnTo>
                    <a:pt x="720356" y="16865"/>
                  </a:lnTo>
                  <a:lnTo>
                    <a:pt x="720356" y="2044"/>
                  </a:lnTo>
                  <a:close/>
                </a:path>
                <a:path w="1026794" h="128269">
                  <a:moveTo>
                    <a:pt x="761339" y="16903"/>
                  </a:moveTo>
                  <a:lnTo>
                    <a:pt x="663321" y="16903"/>
                  </a:lnTo>
                  <a:lnTo>
                    <a:pt x="663321" y="30200"/>
                  </a:lnTo>
                  <a:lnTo>
                    <a:pt x="761339" y="30200"/>
                  </a:lnTo>
                  <a:lnTo>
                    <a:pt x="761339" y="16903"/>
                  </a:lnTo>
                  <a:close/>
                </a:path>
                <a:path w="1026794" h="128269">
                  <a:moveTo>
                    <a:pt x="854722" y="55626"/>
                  </a:moveTo>
                  <a:lnTo>
                    <a:pt x="838327" y="55626"/>
                  </a:lnTo>
                  <a:lnTo>
                    <a:pt x="838327" y="63855"/>
                  </a:lnTo>
                  <a:lnTo>
                    <a:pt x="854722" y="63855"/>
                  </a:lnTo>
                  <a:lnTo>
                    <a:pt x="854722" y="55626"/>
                  </a:lnTo>
                  <a:close/>
                </a:path>
                <a:path w="1026794" h="128269">
                  <a:moveTo>
                    <a:pt x="889127" y="42519"/>
                  </a:moveTo>
                  <a:lnTo>
                    <a:pt x="822198" y="42519"/>
                  </a:lnTo>
                  <a:lnTo>
                    <a:pt x="822198" y="36423"/>
                  </a:lnTo>
                  <a:lnTo>
                    <a:pt x="885444" y="36423"/>
                  </a:lnTo>
                  <a:lnTo>
                    <a:pt x="885444" y="24231"/>
                  </a:lnTo>
                  <a:lnTo>
                    <a:pt x="822198" y="24231"/>
                  </a:lnTo>
                  <a:lnTo>
                    <a:pt x="822198" y="18135"/>
                  </a:lnTo>
                  <a:lnTo>
                    <a:pt x="887857" y="18135"/>
                  </a:lnTo>
                  <a:lnTo>
                    <a:pt x="887857" y="4927"/>
                  </a:lnTo>
                  <a:lnTo>
                    <a:pt x="805561" y="4927"/>
                  </a:lnTo>
                  <a:lnTo>
                    <a:pt x="805561" y="55600"/>
                  </a:lnTo>
                  <a:lnTo>
                    <a:pt x="889127" y="55600"/>
                  </a:lnTo>
                  <a:lnTo>
                    <a:pt x="889127" y="42519"/>
                  </a:lnTo>
                  <a:close/>
                </a:path>
                <a:path w="1026794" h="128269">
                  <a:moveTo>
                    <a:pt x="905243" y="63893"/>
                  </a:moveTo>
                  <a:lnTo>
                    <a:pt x="787908" y="63893"/>
                  </a:lnTo>
                  <a:lnTo>
                    <a:pt x="787908" y="77825"/>
                  </a:lnTo>
                  <a:lnTo>
                    <a:pt x="905243" y="77825"/>
                  </a:lnTo>
                  <a:lnTo>
                    <a:pt x="905243" y="63893"/>
                  </a:lnTo>
                  <a:close/>
                </a:path>
                <a:path w="1026794" h="128269">
                  <a:moveTo>
                    <a:pt x="1026299" y="1879"/>
                  </a:moveTo>
                  <a:lnTo>
                    <a:pt x="1010158" y="1879"/>
                  </a:lnTo>
                  <a:lnTo>
                    <a:pt x="1010158" y="127990"/>
                  </a:lnTo>
                  <a:lnTo>
                    <a:pt x="1026299" y="127990"/>
                  </a:lnTo>
                  <a:lnTo>
                    <a:pt x="1026299" y="187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515112" y="5337047"/>
              <a:ext cx="2830195" cy="220979"/>
            </a:xfrm>
            <a:custGeom>
              <a:avLst/>
              <a:gdLst/>
              <a:ahLst/>
              <a:cxnLst/>
              <a:rect l="l" t="t" r="r" b="b"/>
              <a:pathLst>
                <a:path w="2830195" h="220979">
                  <a:moveTo>
                    <a:pt x="2829941" y="0"/>
                  </a:moveTo>
                  <a:lnTo>
                    <a:pt x="0" y="0"/>
                  </a:lnTo>
                  <a:lnTo>
                    <a:pt x="0" y="220979"/>
                  </a:lnTo>
                  <a:lnTo>
                    <a:pt x="2829941" y="220979"/>
                  </a:lnTo>
                  <a:lnTo>
                    <a:pt x="2829941" y="0"/>
                  </a:lnTo>
                  <a:close/>
                </a:path>
              </a:pathLst>
            </a:custGeom>
            <a:solidFill>
              <a:srgbClr val="1F4E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7" name="object 27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534668" y="5384037"/>
              <a:ext cx="242188" cy="126237"/>
            </a:xfrm>
            <a:prstGeom prst="rect">
              <a:avLst/>
            </a:prstGeom>
          </p:spPr>
        </p:pic>
        <p:sp>
          <p:nvSpPr>
            <p:cNvPr id="28" name="object 28"/>
            <p:cNvSpPr/>
            <p:nvPr/>
          </p:nvSpPr>
          <p:spPr>
            <a:xfrm>
              <a:off x="1802892" y="3134829"/>
              <a:ext cx="1542415" cy="2375535"/>
            </a:xfrm>
            <a:custGeom>
              <a:avLst/>
              <a:gdLst/>
              <a:ahLst/>
              <a:cxnLst/>
              <a:rect l="l" t="t" r="r" b="b"/>
              <a:pathLst>
                <a:path w="1542414" h="2375535">
                  <a:moveTo>
                    <a:pt x="100203" y="2344204"/>
                  </a:moveTo>
                  <a:lnTo>
                    <a:pt x="98552" y="2341410"/>
                  </a:lnTo>
                  <a:lnTo>
                    <a:pt x="96647" y="2338362"/>
                  </a:lnTo>
                  <a:lnTo>
                    <a:pt x="89535" y="2334171"/>
                  </a:lnTo>
                  <a:lnTo>
                    <a:pt x="83566" y="2331377"/>
                  </a:lnTo>
                  <a:lnTo>
                    <a:pt x="83439" y="2331377"/>
                  </a:lnTo>
                  <a:lnTo>
                    <a:pt x="83439" y="2351697"/>
                  </a:lnTo>
                  <a:lnTo>
                    <a:pt x="81915" y="2356269"/>
                  </a:lnTo>
                  <a:lnTo>
                    <a:pt x="77216" y="2359444"/>
                  </a:lnTo>
                  <a:lnTo>
                    <a:pt x="69469" y="2361476"/>
                  </a:lnTo>
                  <a:lnTo>
                    <a:pt x="58547" y="2362111"/>
                  </a:lnTo>
                  <a:lnTo>
                    <a:pt x="47752" y="2361476"/>
                  </a:lnTo>
                  <a:lnTo>
                    <a:pt x="40005" y="2359444"/>
                  </a:lnTo>
                  <a:lnTo>
                    <a:pt x="35306" y="2356269"/>
                  </a:lnTo>
                  <a:lnTo>
                    <a:pt x="33782" y="2351697"/>
                  </a:lnTo>
                  <a:lnTo>
                    <a:pt x="35306" y="2347252"/>
                  </a:lnTo>
                  <a:lnTo>
                    <a:pt x="40005" y="2343950"/>
                  </a:lnTo>
                  <a:lnTo>
                    <a:pt x="47752" y="2342045"/>
                  </a:lnTo>
                  <a:lnTo>
                    <a:pt x="58547" y="2341410"/>
                  </a:lnTo>
                  <a:lnTo>
                    <a:pt x="69469" y="2342045"/>
                  </a:lnTo>
                  <a:lnTo>
                    <a:pt x="77216" y="2343950"/>
                  </a:lnTo>
                  <a:lnTo>
                    <a:pt x="81915" y="2347252"/>
                  </a:lnTo>
                  <a:lnTo>
                    <a:pt x="83439" y="2351697"/>
                  </a:lnTo>
                  <a:lnTo>
                    <a:pt x="83439" y="2331377"/>
                  </a:lnTo>
                  <a:lnTo>
                    <a:pt x="76454" y="2329472"/>
                  </a:lnTo>
                  <a:lnTo>
                    <a:pt x="68072" y="2328202"/>
                  </a:lnTo>
                  <a:lnTo>
                    <a:pt x="58547" y="2327821"/>
                  </a:lnTo>
                  <a:lnTo>
                    <a:pt x="49022" y="2328202"/>
                  </a:lnTo>
                  <a:lnTo>
                    <a:pt x="17018" y="2344204"/>
                  </a:lnTo>
                  <a:lnTo>
                    <a:pt x="17018" y="2359190"/>
                  </a:lnTo>
                  <a:lnTo>
                    <a:pt x="58547" y="2375446"/>
                  </a:lnTo>
                  <a:lnTo>
                    <a:pt x="68199" y="2375065"/>
                  </a:lnTo>
                  <a:lnTo>
                    <a:pt x="98425" y="2362111"/>
                  </a:lnTo>
                  <a:lnTo>
                    <a:pt x="100203" y="2359190"/>
                  </a:lnTo>
                  <a:lnTo>
                    <a:pt x="100203" y="2344204"/>
                  </a:lnTo>
                  <a:close/>
                </a:path>
                <a:path w="1542414" h="2375535">
                  <a:moveTo>
                    <a:pt x="101092" y="2282482"/>
                  </a:moveTo>
                  <a:lnTo>
                    <a:pt x="34290" y="2282482"/>
                  </a:lnTo>
                  <a:lnTo>
                    <a:pt x="34290" y="2266099"/>
                  </a:lnTo>
                  <a:lnTo>
                    <a:pt x="99822" y="2266099"/>
                  </a:lnTo>
                  <a:lnTo>
                    <a:pt x="99822" y="2252256"/>
                  </a:lnTo>
                  <a:lnTo>
                    <a:pt x="17653" y="2252256"/>
                  </a:lnTo>
                  <a:lnTo>
                    <a:pt x="17653" y="2296198"/>
                  </a:lnTo>
                  <a:lnTo>
                    <a:pt x="101092" y="2296198"/>
                  </a:lnTo>
                  <a:lnTo>
                    <a:pt x="101092" y="2282482"/>
                  </a:lnTo>
                  <a:close/>
                </a:path>
                <a:path w="1542414" h="2375535">
                  <a:moveTo>
                    <a:pt x="117221" y="2306104"/>
                  </a:moveTo>
                  <a:lnTo>
                    <a:pt x="0" y="2306104"/>
                  </a:lnTo>
                  <a:lnTo>
                    <a:pt x="0" y="2320074"/>
                  </a:lnTo>
                  <a:lnTo>
                    <a:pt x="117221" y="2320074"/>
                  </a:lnTo>
                  <a:lnTo>
                    <a:pt x="117221" y="2306104"/>
                  </a:lnTo>
                  <a:close/>
                </a:path>
                <a:path w="1542414" h="2375535">
                  <a:moveTo>
                    <a:pt x="234315" y="2333155"/>
                  </a:moveTo>
                  <a:lnTo>
                    <a:pt x="149733" y="2333155"/>
                  </a:lnTo>
                  <a:lnTo>
                    <a:pt x="149733" y="2346871"/>
                  </a:lnTo>
                  <a:lnTo>
                    <a:pt x="217805" y="2346871"/>
                  </a:lnTo>
                  <a:lnTo>
                    <a:pt x="217805" y="2375446"/>
                  </a:lnTo>
                  <a:lnTo>
                    <a:pt x="234315" y="2375446"/>
                  </a:lnTo>
                  <a:lnTo>
                    <a:pt x="234315" y="2333155"/>
                  </a:lnTo>
                  <a:close/>
                </a:path>
                <a:path w="1542414" h="2375535">
                  <a:moveTo>
                    <a:pt x="251333" y="2312073"/>
                  </a:moveTo>
                  <a:lnTo>
                    <a:pt x="200914" y="2312073"/>
                  </a:lnTo>
                  <a:lnTo>
                    <a:pt x="200914" y="2303310"/>
                  </a:lnTo>
                  <a:lnTo>
                    <a:pt x="235585" y="2303310"/>
                  </a:lnTo>
                  <a:lnTo>
                    <a:pt x="235585" y="2289975"/>
                  </a:lnTo>
                  <a:lnTo>
                    <a:pt x="169037" y="2289975"/>
                  </a:lnTo>
                  <a:lnTo>
                    <a:pt x="169037" y="2282736"/>
                  </a:lnTo>
                  <a:lnTo>
                    <a:pt x="232791" y="2282736"/>
                  </a:lnTo>
                  <a:lnTo>
                    <a:pt x="232791" y="2250732"/>
                  </a:lnTo>
                  <a:lnTo>
                    <a:pt x="152654" y="2250732"/>
                  </a:lnTo>
                  <a:lnTo>
                    <a:pt x="152654" y="2264067"/>
                  </a:lnTo>
                  <a:lnTo>
                    <a:pt x="216408" y="2264067"/>
                  </a:lnTo>
                  <a:lnTo>
                    <a:pt x="216408" y="2270544"/>
                  </a:lnTo>
                  <a:lnTo>
                    <a:pt x="152654" y="2270544"/>
                  </a:lnTo>
                  <a:lnTo>
                    <a:pt x="152654" y="2303310"/>
                  </a:lnTo>
                  <a:lnTo>
                    <a:pt x="184404" y="2303310"/>
                  </a:lnTo>
                  <a:lnTo>
                    <a:pt x="184404" y="2312073"/>
                  </a:lnTo>
                  <a:lnTo>
                    <a:pt x="134112" y="2312073"/>
                  </a:lnTo>
                  <a:lnTo>
                    <a:pt x="134112" y="2325662"/>
                  </a:lnTo>
                  <a:lnTo>
                    <a:pt x="251333" y="2325662"/>
                  </a:lnTo>
                  <a:lnTo>
                    <a:pt x="251333" y="2312073"/>
                  </a:lnTo>
                  <a:close/>
                </a:path>
                <a:path w="1542414" h="2375535">
                  <a:moveTo>
                    <a:pt x="367792" y="2252002"/>
                  </a:moveTo>
                  <a:lnTo>
                    <a:pt x="285750" y="2252002"/>
                  </a:lnTo>
                  <a:lnTo>
                    <a:pt x="285750" y="2265845"/>
                  </a:lnTo>
                  <a:lnTo>
                    <a:pt x="351409" y="2265845"/>
                  </a:lnTo>
                  <a:lnTo>
                    <a:pt x="350901" y="2284514"/>
                  </a:lnTo>
                  <a:lnTo>
                    <a:pt x="350139" y="2296198"/>
                  </a:lnTo>
                  <a:lnTo>
                    <a:pt x="365887" y="2297087"/>
                  </a:lnTo>
                  <a:lnTo>
                    <a:pt x="366776" y="2287943"/>
                  </a:lnTo>
                  <a:lnTo>
                    <a:pt x="367411" y="2277402"/>
                  </a:lnTo>
                  <a:lnTo>
                    <a:pt x="367792" y="2252002"/>
                  </a:lnTo>
                  <a:close/>
                </a:path>
                <a:path w="1542414" h="2375535">
                  <a:moveTo>
                    <a:pt x="370459" y="2341791"/>
                  </a:moveTo>
                  <a:lnTo>
                    <a:pt x="368046" y="2337854"/>
                  </a:lnTo>
                  <a:lnTo>
                    <a:pt x="366649" y="2335695"/>
                  </a:lnTo>
                  <a:lnTo>
                    <a:pt x="359156" y="2331250"/>
                  </a:lnTo>
                  <a:lnTo>
                    <a:pt x="353441" y="2328583"/>
                  </a:lnTo>
                  <a:lnTo>
                    <a:pt x="353441" y="2346109"/>
                  </a:lnTo>
                  <a:lnTo>
                    <a:pt x="353441" y="2353094"/>
                  </a:lnTo>
                  <a:lnTo>
                    <a:pt x="351155" y="2356015"/>
                  </a:lnTo>
                  <a:lnTo>
                    <a:pt x="346710" y="2358174"/>
                  </a:lnTo>
                  <a:lnTo>
                    <a:pt x="342138" y="2360333"/>
                  </a:lnTo>
                  <a:lnTo>
                    <a:pt x="335661" y="2361349"/>
                  </a:lnTo>
                  <a:lnTo>
                    <a:pt x="318516" y="2361349"/>
                  </a:lnTo>
                  <a:lnTo>
                    <a:pt x="311912" y="2360333"/>
                  </a:lnTo>
                  <a:lnTo>
                    <a:pt x="307340" y="2358174"/>
                  </a:lnTo>
                  <a:lnTo>
                    <a:pt x="302895" y="2355888"/>
                  </a:lnTo>
                  <a:lnTo>
                    <a:pt x="300609" y="2353094"/>
                  </a:lnTo>
                  <a:lnTo>
                    <a:pt x="300609" y="2346109"/>
                  </a:lnTo>
                  <a:lnTo>
                    <a:pt x="302895" y="2343315"/>
                  </a:lnTo>
                  <a:lnTo>
                    <a:pt x="307340" y="2341156"/>
                  </a:lnTo>
                  <a:lnTo>
                    <a:pt x="311912" y="2338870"/>
                  </a:lnTo>
                  <a:lnTo>
                    <a:pt x="318516" y="2337854"/>
                  </a:lnTo>
                  <a:lnTo>
                    <a:pt x="335661" y="2337854"/>
                  </a:lnTo>
                  <a:lnTo>
                    <a:pt x="342138" y="2338870"/>
                  </a:lnTo>
                  <a:lnTo>
                    <a:pt x="346710" y="2341029"/>
                  </a:lnTo>
                  <a:lnTo>
                    <a:pt x="351155" y="2343188"/>
                  </a:lnTo>
                  <a:lnTo>
                    <a:pt x="353441" y="2346109"/>
                  </a:lnTo>
                  <a:lnTo>
                    <a:pt x="353441" y="2328583"/>
                  </a:lnTo>
                  <a:lnTo>
                    <a:pt x="352933" y="2328329"/>
                  </a:lnTo>
                  <a:lnTo>
                    <a:pt x="345567" y="2326297"/>
                  </a:lnTo>
                  <a:lnTo>
                    <a:pt x="336931" y="2325027"/>
                  </a:lnTo>
                  <a:lnTo>
                    <a:pt x="327152" y="2324646"/>
                  </a:lnTo>
                  <a:lnTo>
                    <a:pt x="317373" y="2325027"/>
                  </a:lnTo>
                  <a:lnTo>
                    <a:pt x="283718" y="2357158"/>
                  </a:lnTo>
                  <a:lnTo>
                    <a:pt x="287401" y="2363254"/>
                  </a:lnTo>
                  <a:lnTo>
                    <a:pt x="327152" y="2374557"/>
                  </a:lnTo>
                  <a:lnTo>
                    <a:pt x="336804" y="2374176"/>
                  </a:lnTo>
                  <a:lnTo>
                    <a:pt x="368046" y="2361349"/>
                  </a:lnTo>
                  <a:lnTo>
                    <a:pt x="370459" y="2357412"/>
                  </a:lnTo>
                  <a:lnTo>
                    <a:pt x="370459" y="2341791"/>
                  </a:lnTo>
                  <a:close/>
                </a:path>
                <a:path w="1542414" h="2375535">
                  <a:moveTo>
                    <a:pt x="385445" y="2303818"/>
                  </a:moveTo>
                  <a:lnTo>
                    <a:pt x="328676" y="2303818"/>
                  </a:lnTo>
                  <a:lnTo>
                    <a:pt x="328676" y="2279688"/>
                  </a:lnTo>
                  <a:lnTo>
                    <a:pt x="312039" y="2279688"/>
                  </a:lnTo>
                  <a:lnTo>
                    <a:pt x="312039" y="2303818"/>
                  </a:lnTo>
                  <a:lnTo>
                    <a:pt x="268224" y="2303818"/>
                  </a:lnTo>
                  <a:lnTo>
                    <a:pt x="268224" y="2317788"/>
                  </a:lnTo>
                  <a:lnTo>
                    <a:pt x="385445" y="2317788"/>
                  </a:lnTo>
                  <a:lnTo>
                    <a:pt x="385445" y="2303818"/>
                  </a:lnTo>
                  <a:close/>
                </a:path>
                <a:path w="1542414" h="2375535">
                  <a:moveTo>
                    <a:pt x="519557" y="2344331"/>
                  </a:moveTo>
                  <a:lnTo>
                    <a:pt x="469138" y="2344331"/>
                  </a:lnTo>
                  <a:lnTo>
                    <a:pt x="469138" y="2321471"/>
                  </a:lnTo>
                  <a:lnTo>
                    <a:pt x="501777" y="2321471"/>
                  </a:lnTo>
                  <a:lnTo>
                    <a:pt x="501777" y="2307755"/>
                  </a:lnTo>
                  <a:lnTo>
                    <a:pt x="501777" y="2258606"/>
                  </a:lnTo>
                  <a:lnTo>
                    <a:pt x="485394" y="2258606"/>
                  </a:lnTo>
                  <a:lnTo>
                    <a:pt x="485394" y="2277656"/>
                  </a:lnTo>
                  <a:lnTo>
                    <a:pt x="485394" y="2291499"/>
                  </a:lnTo>
                  <a:lnTo>
                    <a:pt x="485394" y="2307755"/>
                  </a:lnTo>
                  <a:lnTo>
                    <a:pt x="436499" y="2307755"/>
                  </a:lnTo>
                  <a:lnTo>
                    <a:pt x="436499" y="2291499"/>
                  </a:lnTo>
                  <a:lnTo>
                    <a:pt x="485394" y="2291499"/>
                  </a:lnTo>
                  <a:lnTo>
                    <a:pt x="485394" y="2277656"/>
                  </a:lnTo>
                  <a:lnTo>
                    <a:pt x="436499" y="2277656"/>
                  </a:lnTo>
                  <a:lnTo>
                    <a:pt x="436499" y="2258606"/>
                  </a:lnTo>
                  <a:lnTo>
                    <a:pt x="419989" y="2258606"/>
                  </a:lnTo>
                  <a:lnTo>
                    <a:pt x="419989" y="2321471"/>
                  </a:lnTo>
                  <a:lnTo>
                    <a:pt x="452628" y="2321471"/>
                  </a:lnTo>
                  <a:lnTo>
                    <a:pt x="452628" y="2344331"/>
                  </a:lnTo>
                  <a:lnTo>
                    <a:pt x="402336" y="2344331"/>
                  </a:lnTo>
                  <a:lnTo>
                    <a:pt x="402336" y="2358047"/>
                  </a:lnTo>
                  <a:lnTo>
                    <a:pt x="519557" y="2358047"/>
                  </a:lnTo>
                  <a:lnTo>
                    <a:pt x="519557" y="2344331"/>
                  </a:lnTo>
                  <a:close/>
                </a:path>
                <a:path w="1542414" h="2375535">
                  <a:moveTo>
                    <a:pt x="1541843" y="0"/>
                  </a:moveTo>
                  <a:lnTo>
                    <a:pt x="659384" y="0"/>
                  </a:lnTo>
                  <a:lnTo>
                    <a:pt x="659384" y="239306"/>
                  </a:lnTo>
                  <a:lnTo>
                    <a:pt x="1541843" y="239306"/>
                  </a:lnTo>
                  <a:lnTo>
                    <a:pt x="154184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589788" y="1238757"/>
              <a:ext cx="10160" cy="95250"/>
            </a:xfrm>
            <a:custGeom>
              <a:avLst/>
              <a:gdLst/>
              <a:ahLst/>
              <a:cxnLst/>
              <a:rect l="l" t="t" r="r" b="b"/>
              <a:pathLst>
                <a:path w="10159" h="95250">
                  <a:moveTo>
                    <a:pt x="10096" y="0"/>
                  </a:moveTo>
                  <a:lnTo>
                    <a:pt x="0" y="0"/>
                  </a:lnTo>
                  <a:lnTo>
                    <a:pt x="0" y="93980"/>
                  </a:lnTo>
                  <a:lnTo>
                    <a:pt x="609" y="93980"/>
                  </a:lnTo>
                  <a:lnTo>
                    <a:pt x="609" y="95250"/>
                  </a:lnTo>
                  <a:lnTo>
                    <a:pt x="9474" y="95250"/>
                  </a:lnTo>
                  <a:lnTo>
                    <a:pt x="9474" y="93980"/>
                  </a:lnTo>
                  <a:lnTo>
                    <a:pt x="10096" y="93980"/>
                  </a:lnTo>
                  <a:lnTo>
                    <a:pt x="10096" y="0"/>
                  </a:lnTo>
                  <a:close/>
                </a:path>
              </a:pathLst>
            </a:custGeom>
            <a:solidFill>
              <a:srgbClr val="1F4E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0" name="object 30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659892" y="1219199"/>
              <a:ext cx="1609344" cy="118872"/>
            </a:xfrm>
            <a:prstGeom prst="rect">
              <a:avLst/>
            </a:prstGeom>
          </p:spPr>
        </p:pic>
        <p:pic>
          <p:nvPicPr>
            <p:cNvPr id="31" name="object 31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2313432" y="1217675"/>
              <a:ext cx="2424684" cy="131064"/>
            </a:xfrm>
            <a:prstGeom prst="rect">
              <a:avLst/>
            </a:prstGeom>
          </p:spPr>
        </p:pic>
        <p:sp>
          <p:nvSpPr>
            <p:cNvPr id="32" name="object 32"/>
            <p:cNvSpPr/>
            <p:nvPr/>
          </p:nvSpPr>
          <p:spPr>
            <a:xfrm>
              <a:off x="589788" y="5650737"/>
              <a:ext cx="10160" cy="92710"/>
            </a:xfrm>
            <a:custGeom>
              <a:avLst/>
              <a:gdLst/>
              <a:ahLst/>
              <a:cxnLst/>
              <a:rect l="l" t="t" r="r" b="b"/>
              <a:pathLst>
                <a:path w="10159" h="92710">
                  <a:moveTo>
                    <a:pt x="10096" y="1270"/>
                  </a:moveTo>
                  <a:lnTo>
                    <a:pt x="9842" y="1270"/>
                  </a:lnTo>
                  <a:lnTo>
                    <a:pt x="9842" y="0"/>
                  </a:lnTo>
                  <a:lnTo>
                    <a:pt x="241" y="0"/>
                  </a:lnTo>
                  <a:lnTo>
                    <a:pt x="241" y="1270"/>
                  </a:lnTo>
                  <a:lnTo>
                    <a:pt x="0" y="1270"/>
                  </a:lnTo>
                  <a:lnTo>
                    <a:pt x="0" y="91440"/>
                  </a:lnTo>
                  <a:lnTo>
                    <a:pt x="0" y="92710"/>
                  </a:lnTo>
                  <a:lnTo>
                    <a:pt x="9956" y="92710"/>
                  </a:lnTo>
                  <a:lnTo>
                    <a:pt x="9956" y="91440"/>
                  </a:lnTo>
                  <a:lnTo>
                    <a:pt x="10096" y="91440"/>
                  </a:lnTo>
                  <a:lnTo>
                    <a:pt x="10096" y="1270"/>
                  </a:lnTo>
                  <a:close/>
                </a:path>
              </a:pathLst>
            </a:custGeom>
            <a:solidFill>
              <a:srgbClr val="1F4E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659892" y="5631128"/>
              <a:ext cx="680085" cy="118745"/>
            </a:xfrm>
            <a:custGeom>
              <a:avLst/>
              <a:gdLst/>
              <a:ahLst/>
              <a:cxnLst/>
              <a:rect l="l" t="t" r="r" b="b"/>
              <a:pathLst>
                <a:path w="680085" h="118745">
                  <a:moveTo>
                    <a:pt x="94322" y="80568"/>
                  </a:moveTo>
                  <a:lnTo>
                    <a:pt x="14681" y="80568"/>
                  </a:lnTo>
                  <a:lnTo>
                    <a:pt x="14681" y="93776"/>
                  </a:lnTo>
                  <a:lnTo>
                    <a:pt x="78778" y="93776"/>
                  </a:lnTo>
                  <a:lnTo>
                    <a:pt x="78778" y="118668"/>
                  </a:lnTo>
                  <a:lnTo>
                    <a:pt x="94322" y="118668"/>
                  </a:lnTo>
                  <a:lnTo>
                    <a:pt x="94322" y="80568"/>
                  </a:lnTo>
                  <a:close/>
                </a:path>
                <a:path w="680085" h="118745">
                  <a:moveTo>
                    <a:pt x="95313" y="39928"/>
                  </a:moveTo>
                  <a:lnTo>
                    <a:pt x="32346" y="39928"/>
                  </a:lnTo>
                  <a:lnTo>
                    <a:pt x="32346" y="33451"/>
                  </a:lnTo>
                  <a:lnTo>
                    <a:pt x="91795" y="33451"/>
                  </a:lnTo>
                  <a:lnTo>
                    <a:pt x="91795" y="21767"/>
                  </a:lnTo>
                  <a:lnTo>
                    <a:pt x="32346" y="21767"/>
                  </a:lnTo>
                  <a:lnTo>
                    <a:pt x="32346" y="15290"/>
                  </a:lnTo>
                  <a:lnTo>
                    <a:pt x="94081" y="15290"/>
                  </a:lnTo>
                  <a:lnTo>
                    <a:pt x="94081" y="2971"/>
                  </a:lnTo>
                  <a:lnTo>
                    <a:pt x="16662" y="2971"/>
                  </a:lnTo>
                  <a:lnTo>
                    <a:pt x="16662" y="52247"/>
                  </a:lnTo>
                  <a:lnTo>
                    <a:pt x="95313" y="52247"/>
                  </a:lnTo>
                  <a:lnTo>
                    <a:pt x="95313" y="39928"/>
                  </a:lnTo>
                  <a:close/>
                </a:path>
                <a:path w="680085" h="118745">
                  <a:moveTo>
                    <a:pt x="110490" y="59804"/>
                  </a:moveTo>
                  <a:lnTo>
                    <a:pt x="0" y="59804"/>
                  </a:lnTo>
                  <a:lnTo>
                    <a:pt x="0" y="72948"/>
                  </a:lnTo>
                  <a:lnTo>
                    <a:pt x="110490" y="72948"/>
                  </a:lnTo>
                  <a:lnTo>
                    <a:pt x="110490" y="59804"/>
                  </a:lnTo>
                  <a:close/>
                </a:path>
                <a:path w="680085" h="118745">
                  <a:moveTo>
                    <a:pt x="155917" y="0"/>
                  </a:moveTo>
                  <a:lnTo>
                    <a:pt x="140246" y="0"/>
                  </a:lnTo>
                  <a:lnTo>
                    <a:pt x="140246" y="16306"/>
                  </a:lnTo>
                  <a:lnTo>
                    <a:pt x="155917" y="16306"/>
                  </a:lnTo>
                  <a:lnTo>
                    <a:pt x="155917" y="0"/>
                  </a:lnTo>
                  <a:close/>
                </a:path>
                <a:path w="680085" h="118745">
                  <a:moveTo>
                    <a:pt x="178206" y="55041"/>
                  </a:moveTo>
                  <a:lnTo>
                    <a:pt x="175399" y="48310"/>
                  </a:lnTo>
                  <a:lnTo>
                    <a:pt x="164223" y="38023"/>
                  </a:lnTo>
                  <a:lnTo>
                    <a:pt x="156921" y="35356"/>
                  </a:lnTo>
                  <a:lnTo>
                    <a:pt x="139153" y="35356"/>
                  </a:lnTo>
                  <a:lnTo>
                    <a:pt x="131940" y="38023"/>
                  </a:lnTo>
                  <a:lnTo>
                    <a:pt x="126314" y="43357"/>
                  </a:lnTo>
                  <a:lnTo>
                    <a:pt x="120713" y="48437"/>
                  </a:lnTo>
                  <a:lnTo>
                    <a:pt x="117957" y="55041"/>
                  </a:lnTo>
                  <a:lnTo>
                    <a:pt x="117957" y="71551"/>
                  </a:lnTo>
                  <a:lnTo>
                    <a:pt x="120700" y="78028"/>
                  </a:lnTo>
                  <a:lnTo>
                    <a:pt x="131889" y="88442"/>
                  </a:lnTo>
                  <a:lnTo>
                    <a:pt x="139077" y="91109"/>
                  </a:lnTo>
                  <a:lnTo>
                    <a:pt x="156921" y="91109"/>
                  </a:lnTo>
                  <a:lnTo>
                    <a:pt x="164261" y="88569"/>
                  </a:lnTo>
                  <a:lnTo>
                    <a:pt x="175412" y="78155"/>
                  </a:lnTo>
                  <a:lnTo>
                    <a:pt x="143395" y="78028"/>
                  </a:lnTo>
                  <a:lnTo>
                    <a:pt x="139725" y="76631"/>
                  </a:lnTo>
                  <a:lnTo>
                    <a:pt x="134213" y="71170"/>
                  </a:lnTo>
                  <a:lnTo>
                    <a:pt x="132829" y="67614"/>
                  </a:lnTo>
                  <a:lnTo>
                    <a:pt x="132829" y="58978"/>
                  </a:lnTo>
                  <a:lnTo>
                    <a:pt x="134239" y="55295"/>
                  </a:lnTo>
                  <a:lnTo>
                    <a:pt x="139839" y="49707"/>
                  </a:lnTo>
                  <a:lnTo>
                    <a:pt x="143484" y="48310"/>
                  </a:lnTo>
                  <a:lnTo>
                    <a:pt x="152438" y="48310"/>
                  </a:lnTo>
                  <a:lnTo>
                    <a:pt x="156121" y="49707"/>
                  </a:lnTo>
                  <a:lnTo>
                    <a:pt x="161836" y="55295"/>
                  </a:lnTo>
                  <a:lnTo>
                    <a:pt x="163271" y="58978"/>
                  </a:lnTo>
                  <a:lnTo>
                    <a:pt x="163271" y="67614"/>
                  </a:lnTo>
                  <a:lnTo>
                    <a:pt x="161874" y="71170"/>
                  </a:lnTo>
                  <a:lnTo>
                    <a:pt x="156324" y="76631"/>
                  </a:lnTo>
                  <a:lnTo>
                    <a:pt x="152603" y="78028"/>
                  </a:lnTo>
                  <a:lnTo>
                    <a:pt x="175463" y="78028"/>
                  </a:lnTo>
                  <a:lnTo>
                    <a:pt x="178206" y="71551"/>
                  </a:lnTo>
                  <a:lnTo>
                    <a:pt x="178206" y="55041"/>
                  </a:lnTo>
                  <a:close/>
                </a:path>
                <a:path w="680085" h="118745">
                  <a:moveTo>
                    <a:pt x="184492" y="16370"/>
                  </a:moveTo>
                  <a:lnTo>
                    <a:pt x="111721" y="16370"/>
                  </a:lnTo>
                  <a:lnTo>
                    <a:pt x="111721" y="29387"/>
                  </a:lnTo>
                  <a:lnTo>
                    <a:pt x="184492" y="29387"/>
                  </a:lnTo>
                  <a:lnTo>
                    <a:pt x="184492" y="16370"/>
                  </a:lnTo>
                  <a:close/>
                </a:path>
                <a:path w="680085" h="118745">
                  <a:moveTo>
                    <a:pt x="214630" y="50"/>
                  </a:moveTo>
                  <a:lnTo>
                    <a:pt x="199186" y="50"/>
                  </a:lnTo>
                  <a:lnTo>
                    <a:pt x="199186" y="49580"/>
                  </a:lnTo>
                  <a:lnTo>
                    <a:pt x="179997" y="49580"/>
                  </a:lnTo>
                  <a:lnTo>
                    <a:pt x="179997" y="62788"/>
                  </a:lnTo>
                  <a:lnTo>
                    <a:pt x="199186" y="62788"/>
                  </a:lnTo>
                  <a:lnTo>
                    <a:pt x="199186" y="118668"/>
                  </a:lnTo>
                  <a:lnTo>
                    <a:pt x="214630" y="118668"/>
                  </a:lnTo>
                  <a:lnTo>
                    <a:pt x="214630" y="50"/>
                  </a:lnTo>
                  <a:close/>
                </a:path>
                <a:path w="680085" h="118745">
                  <a:moveTo>
                    <a:pt x="319874" y="89331"/>
                  </a:moveTo>
                  <a:lnTo>
                    <a:pt x="318274" y="86664"/>
                  </a:lnTo>
                  <a:lnTo>
                    <a:pt x="316522" y="83743"/>
                  </a:lnTo>
                  <a:lnTo>
                    <a:pt x="309841" y="79806"/>
                  </a:lnTo>
                  <a:lnTo>
                    <a:pt x="304253" y="77266"/>
                  </a:lnTo>
                  <a:lnTo>
                    <a:pt x="304076" y="77228"/>
                  </a:lnTo>
                  <a:lnTo>
                    <a:pt x="304076" y="89839"/>
                  </a:lnTo>
                  <a:lnTo>
                    <a:pt x="304076" y="102793"/>
                  </a:lnTo>
                  <a:lnTo>
                    <a:pt x="296265" y="105968"/>
                  </a:lnTo>
                  <a:lnTo>
                    <a:pt x="265074" y="105968"/>
                  </a:lnTo>
                  <a:lnTo>
                    <a:pt x="257276" y="102793"/>
                  </a:lnTo>
                  <a:lnTo>
                    <a:pt x="257276" y="89839"/>
                  </a:lnTo>
                  <a:lnTo>
                    <a:pt x="265074" y="86664"/>
                  </a:lnTo>
                  <a:lnTo>
                    <a:pt x="296265" y="86664"/>
                  </a:lnTo>
                  <a:lnTo>
                    <a:pt x="304076" y="89839"/>
                  </a:lnTo>
                  <a:lnTo>
                    <a:pt x="304076" y="77228"/>
                  </a:lnTo>
                  <a:lnTo>
                    <a:pt x="297535" y="75361"/>
                  </a:lnTo>
                  <a:lnTo>
                    <a:pt x="289674" y="74218"/>
                  </a:lnTo>
                  <a:lnTo>
                    <a:pt x="280682" y="73964"/>
                  </a:lnTo>
                  <a:lnTo>
                    <a:pt x="241465" y="89331"/>
                  </a:lnTo>
                  <a:lnTo>
                    <a:pt x="241465" y="103428"/>
                  </a:lnTo>
                  <a:lnTo>
                    <a:pt x="280682" y="118668"/>
                  </a:lnTo>
                  <a:lnTo>
                    <a:pt x="289699" y="118287"/>
                  </a:lnTo>
                  <a:lnTo>
                    <a:pt x="318236" y="105968"/>
                  </a:lnTo>
                  <a:lnTo>
                    <a:pt x="319874" y="103428"/>
                  </a:lnTo>
                  <a:lnTo>
                    <a:pt x="319874" y="89331"/>
                  </a:lnTo>
                  <a:close/>
                </a:path>
                <a:path w="680085" h="118745">
                  <a:moveTo>
                    <a:pt x="320738" y="31292"/>
                  </a:moveTo>
                  <a:lnTo>
                    <a:pt x="257771" y="31292"/>
                  </a:lnTo>
                  <a:lnTo>
                    <a:pt x="257771" y="15798"/>
                  </a:lnTo>
                  <a:lnTo>
                    <a:pt x="319506" y="15798"/>
                  </a:lnTo>
                  <a:lnTo>
                    <a:pt x="319506" y="2971"/>
                  </a:lnTo>
                  <a:lnTo>
                    <a:pt x="242087" y="2971"/>
                  </a:lnTo>
                  <a:lnTo>
                    <a:pt x="242087" y="44246"/>
                  </a:lnTo>
                  <a:lnTo>
                    <a:pt x="320738" y="44246"/>
                  </a:lnTo>
                  <a:lnTo>
                    <a:pt x="320738" y="31292"/>
                  </a:lnTo>
                  <a:close/>
                </a:path>
                <a:path w="680085" h="118745">
                  <a:moveTo>
                    <a:pt x="335915" y="53581"/>
                  </a:moveTo>
                  <a:lnTo>
                    <a:pt x="225425" y="53581"/>
                  </a:lnTo>
                  <a:lnTo>
                    <a:pt x="225425" y="66598"/>
                  </a:lnTo>
                  <a:lnTo>
                    <a:pt x="335915" y="66598"/>
                  </a:lnTo>
                  <a:lnTo>
                    <a:pt x="335915" y="53581"/>
                  </a:lnTo>
                  <a:close/>
                </a:path>
                <a:path w="680085" h="118745">
                  <a:moveTo>
                    <a:pt x="401104" y="50888"/>
                  </a:moveTo>
                  <a:lnTo>
                    <a:pt x="385546" y="50888"/>
                  </a:lnTo>
                  <a:lnTo>
                    <a:pt x="385546" y="59105"/>
                  </a:lnTo>
                  <a:lnTo>
                    <a:pt x="401104" y="59105"/>
                  </a:lnTo>
                  <a:lnTo>
                    <a:pt x="401104" y="50888"/>
                  </a:lnTo>
                  <a:close/>
                </a:path>
                <a:path w="680085" h="118745">
                  <a:moveTo>
                    <a:pt x="432587" y="78790"/>
                  </a:moveTo>
                  <a:lnTo>
                    <a:pt x="352818" y="78790"/>
                  </a:lnTo>
                  <a:lnTo>
                    <a:pt x="352818" y="91871"/>
                  </a:lnTo>
                  <a:lnTo>
                    <a:pt x="417029" y="91871"/>
                  </a:lnTo>
                  <a:lnTo>
                    <a:pt x="417029" y="118668"/>
                  </a:lnTo>
                  <a:lnTo>
                    <a:pt x="432587" y="118668"/>
                  </a:lnTo>
                  <a:lnTo>
                    <a:pt x="432587" y="78790"/>
                  </a:lnTo>
                  <a:close/>
                </a:path>
                <a:path w="680085" h="118745">
                  <a:moveTo>
                    <a:pt x="433819" y="38404"/>
                  </a:moveTo>
                  <a:lnTo>
                    <a:pt x="371043" y="38404"/>
                  </a:lnTo>
                  <a:lnTo>
                    <a:pt x="371043" y="31546"/>
                  </a:lnTo>
                  <a:lnTo>
                    <a:pt x="431165" y="31546"/>
                  </a:lnTo>
                  <a:lnTo>
                    <a:pt x="431165" y="1447"/>
                  </a:lnTo>
                  <a:lnTo>
                    <a:pt x="355600" y="1447"/>
                  </a:lnTo>
                  <a:lnTo>
                    <a:pt x="355600" y="14020"/>
                  </a:lnTo>
                  <a:lnTo>
                    <a:pt x="415734" y="14020"/>
                  </a:lnTo>
                  <a:lnTo>
                    <a:pt x="415734" y="19989"/>
                  </a:lnTo>
                  <a:lnTo>
                    <a:pt x="355600" y="19989"/>
                  </a:lnTo>
                  <a:lnTo>
                    <a:pt x="355600" y="50850"/>
                  </a:lnTo>
                  <a:lnTo>
                    <a:pt x="433819" y="50850"/>
                  </a:lnTo>
                  <a:lnTo>
                    <a:pt x="433819" y="38404"/>
                  </a:lnTo>
                  <a:close/>
                </a:path>
                <a:path w="680085" h="118745">
                  <a:moveTo>
                    <a:pt x="448627" y="59169"/>
                  </a:moveTo>
                  <a:lnTo>
                    <a:pt x="338137" y="59169"/>
                  </a:lnTo>
                  <a:lnTo>
                    <a:pt x="338137" y="71932"/>
                  </a:lnTo>
                  <a:lnTo>
                    <a:pt x="448627" y="71932"/>
                  </a:lnTo>
                  <a:lnTo>
                    <a:pt x="448627" y="59169"/>
                  </a:lnTo>
                  <a:close/>
                </a:path>
                <a:path w="680085" h="118745">
                  <a:moveTo>
                    <a:pt x="546531" y="88569"/>
                  </a:moveTo>
                  <a:lnTo>
                    <a:pt x="544715" y="85648"/>
                  </a:lnTo>
                  <a:lnTo>
                    <a:pt x="543064" y="82981"/>
                  </a:lnTo>
                  <a:lnTo>
                    <a:pt x="536130" y="78917"/>
                  </a:lnTo>
                  <a:lnTo>
                    <a:pt x="530733" y="76428"/>
                  </a:lnTo>
                  <a:lnTo>
                    <a:pt x="530733" y="95681"/>
                  </a:lnTo>
                  <a:lnTo>
                    <a:pt x="530733" y="98856"/>
                  </a:lnTo>
                  <a:lnTo>
                    <a:pt x="528650" y="101396"/>
                  </a:lnTo>
                  <a:lnTo>
                    <a:pt x="520331" y="105079"/>
                  </a:lnTo>
                  <a:lnTo>
                    <a:pt x="514197" y="105968"/>
                  </a:lnTo>
                  <a:lnTo>
                    <a:pt x="497992" y="105968"/>
                  </a:lnTo>
                  <a:lnTo>
                    <a:pt x="491858" y="105079"/>
                  </a:lnTo>
                  <a:lnTo>
                    <a:pt x="483552" y="101396"/>
                  </a:lnTo>
                  <a:lnTo>
                    <a:pt x="481469" y="98856"/>
                  </a:lnTo>
                  <a:lnTo>
                    <a:pt x="481469" y="95681"/>
                  </a:lnTo>
                  <a:lnTo>
                    <a:pt x="483006" y="91363"/>
                  </a:lnTo>
                  <a:lnTo>
                    <a:pt x="487629" y="88188"/>
                  </a:lnTo>
                  <a:lnTo>
                    <a:pt x="495325" y="86283"/>
                  </a:lnTo>
                  <a:lnTo>
                    <a:pt x="506107" y="85648"/>
                  </a:lnTo>
                  <a:lnTo>
                    <a:pt x="516877" y="86283"/>
                  </a:lnTo>
                  <a:lnTo>
                    <a:pt x="524573" y="88188"/>
                  </a:lnTo>
                  <a:lnTo>
                    <a:pt x="529183" y="91363"/>
                  </a:lnTo>
                  <a:lnTo>
                    <a:pt x="530733" y="95681"/>
                  </a:lnTo>
                  <a:lnTo>
                    <a:pt x="530733" y="76428"/>
                  </a:lnTo>
                  <a:lnTo>
                    <a:pt x="530352" y="76250"/>
                  </a:lnTo>
                  <a:lnTo>
                    <a:pt x="523417" y="74472"/>
                  </a:lnTo>
                  <a:lnTo>
                    <a:pt x="515340" y="73329"/>
                  </a:lnTo>
                  <a:lnTo>
                    <a:pt x="506107" y="72948"/>
                  </a:lnTo>
                  <a:lnTo>
                    <a:pt x="469163" y="82981"/>
                  </a:lnTo>
                  <a:lnTo>
                    <a:pt x="465658" y="88569"/>
                  </a:lnTo>
                  <a:lnTo>
                    <a:pt x="465658" y="103047"/>
                  </a:lnTo>
                  <a:lnTo>
                    <a:pt x="506107" y="118668"/>
                  </a:lnTo>
                  <a:lnTo>
                    <a:pt x="515289" y="118287"/>
                  </a:lnTo>
                  <a:lnTo>
                    <a:pt x="544664" y="105968"/>
                  </a:lnTo>
                  <a:lnTo>
                    <a:pt x="546531" y="103047"/>
                  </a:lnTo>
                  <a:lnTo>
                    <a:pt x="546531" y="88569"/>
                  </a:lnTo>
                  <a:close/>
                </a:path>
                <a:path w="680085" h="118745">
                  <a:moveTo>
                    <a:pt x="556653" y="33832"/>
                  </a:moveTo>
                  <a:lnTo>
                    <a:pt x="518236" y="20243"/>
                  </a:lnTo>
                  <a:lnTo>
                    <a:pt x="515607" y="15671"/>
                  </a:lnTo>
                  <a:lnTo>
                    <a:pt x="548678" y="15671"/>
                  </a:lnTo>
                  <a:lnTo>
                    <a:pt x="548678" y="2781"/>
                  </a:lnTo>
                  <a:lnTo>
                    <a:pt x="463499" y="2781"/>
                  </a:lnTo>
                  <a:lnTo>
                    <a:pt x="463499" y="15671"/>
                  </a:lnTo>
                  <a:lnTo>
                    <a:pt x="496709" y="15671"/>
                  </a:lnTo>
                  <a:lnTo>
                    <a:pt x="494372" y="20116"/>
                  </a:lnTo>
                  <a:lnTo>
                    <a:pt x="489280" y="24053"/>
                  </a:lnTo>
                  <a:lnTo>
                    <a:pt x="454926" y="33832"/>
                  </a:lnTo>
                  <a:lnTo>
                    <a:pt x="463626" y="45135"/>
                  </a:lnTo>
                  <a:lnTo>
                    <a:pt x="502589" y="30276"/>
                  </a:lnTo>
                  <a:lnTo>
                    <a:pt x="506107" y="26212"/>
                  </a:lnTo>
                  <a:lnTo>
                    <a:pt x="514184" y="32816"/>
                  </a:lnTo>
                  <a:lnTo>
                    <a:pt x="524065" y="38150"/>
                  </a:lnTo>
                  <a:lnTo>
                    <a:pt x="535724" y="42341"/>
                  </a:lnTo>
                  <a:lnTo>
                    <a:pt x="549186" y="45262"/>
                  </a:lnTo>
                  <a:lnTo>
                    <a:pt x="556653" y="33832"/>
                  </a:lnTo>
                  <a:close/>
                </a:path>
                <a:path w="680085" h="118745">
                  <a:moveTo>
                    <a:pt x="561340" y="52438"/>
                  </a:moveTo>
                  <a:lnTo>
                    <a:pt x="450850" y="52438"/>
                  </a:lnTo>
                  <a:lnTo>
                    <a:pt x="450850" y="65455"/>
                  </a:lnTo>
                  <a:lnTo>
                    <a:pt x="561340" y="65455"/>
                  </a:lnTo>
                  <a:lnTo>
                    <a:pt x="561340" y="52438"/>
                  </a:lnTo>
                  <a:close/>
                </a:path>
                <a:path w="680085" h="118745">
                  <a:moveTo>
                    <a:pt x="631825" y="11734"/>
                  </a:moveTo>
                  <a:lnTo>
                    <a:pt x="570420" y="11734"/>
                  </a:lnTo>
                  <a:lnTo>
                    <a:pt x="570420" y="24815"/>
                  </a:lnTo>
                  <a:lnTo>
                    <a:pt x="616585" y="24815"/>
                  </a:lnTo>
                  <a:lnTo>
                    <a:pt x="616204" y="42341"/>
                  </a:lnTo>
                  <a:lnTo>
                    <a:pt x="615569" y="55676"/>
                  </a:lnTo>
                  <a:lnTo>
                    <a:pt x="614934" y="66217"/>
                  </a:lnTo>
                  <a:lnTo>
                    <a:pt x="614172" y="73583"/>
                  </a:lnTo>
                  <a:lnTo>
                    <a:pt x="629158" y="74345"/>
                  </a:lnTo>
                  <a:lnTo>
                    <a:pt x="631571" y="30276"/>
                  </a:lnTo>
                  <a:lnTo>
                    <a:pt x="631825" y="11734"/>
                  </a:lnTo>
                  <a:close/>
                </a:path>
                <a:path w="680085" h="118745">
                  <a:moveTo>
                    <a:pt x="641858" y="97586"/>
                  </a:moveTo>
                  <a:lnTo>
                    <a:pt x="641223" y="86156"/>
                  </a:lnTo>
                  <a:lnTo>
                    <a:pt x="641096" y="84886"/>
                  </a:lnTo>
                  <a:lnTo>
                    <a:pt x="632206" y="85394"/>
                  </a:lnTo>
                  <a:lnTo>
                    <a:pt x="601332" y="86156"/>
                  </a:lnTo>
                  <a:lnTo>
                    <a:pt x="601332" y="47802"/>
                  </a:lnTo>
                  <a:lnTo>
                    <a:pt x="585660" y="47802"/>
                  </a:lnTo>
                  <a:lnTo>
                    <a:pt x="585660" y="86410"/>
                  </a:lnTo>
                  <a:lnTo>
                    <a:pt x="558990" y="86664"/>
                  </a:lnTo>
                  <a:lnTo>
                    <a:pt x="560781" y="99745"/>
                  </a:lnTo>
                  <a:lnTo>
                    <a:pt x="583057" y="99618"/>
                  </a:lnTo>
                  <a:lnTo>
                    <a:pt x="623570" y="98475"/>
                  </a:lnTo>
                  <a:lnTo>
                    <a:pt x="641858" y="97586"/>
                  </a:lnTo>
                  <a:close/>
                </a:path>
                <a:path w="680085" h="118745">
                  <a:moveTo>
                    <a:pt x="679577" y="49834"/>
                  </a:moveTo>
                  <a:lnTo>
                    <a:pt x="661670" y="49834"/>
                  </a:lnTo>
                  <a:lnTo>
                    <a:pt x="661670" y="50"/>
                  </a:lnTo>
                  <a:lnTo>
                    <a:pt x="645922" y="50"/>
                  </a:lnTo>
                  <a:lnTo>
                    <a:pt x="645922" y="118668"/>
                  </a:lnTo>
                  <a:lnTo>
                    <a:pt x="661670" y="118668"/>
                  </a:lnTo>
                  <a:lnTo>
                    <a:pt x="661670" y="62915"/>
                  </a:lnTo>
                  <a:lnTo>
                    <a:pt x="679577" y="62915"/>
                  </a:lnTo>
                  <a:lnTo>
                    <a:pt x="679577" y="4983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4" name="object 34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1374648" y="5629657"/>
              <a:ext cx="216408" cy="120394"/>
            </a:xfrm>
            <a:prstGeom prst="rect">
              <a:avLst/>
            </a:prstGeom>
          </p:spPr>
        </p:pic>
        <p:pic>
          <p:nvPicPr>
            <p:cNvPr id="35" name="object 35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1630679" y="5628131"/>
              <a:ext cx="3314700" cy="131063"/>
            </a:xfrm>
            <a:prstGeom prst="rect">
              <a:avLst/>
            </a:prstGeom>
          </p:spPr>
        </p:pic>
        <p:pic>
          <p:nvPicPr>
            <p:cNvPr id="36" name="object 36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3912107" y="5890259"/>
              <a:ext cx="3230880" cy="2089404"/>
            </a:xfrm>
            <a:prstGeom prst="rect">
              <a:avLst/>
            </a:prstGeom>
          </p:spPr>
        </p:pic>
        <p:pic>
          <p:nvPicPr>
            <p:cNvPr id="37" name="object 37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3921251" y="8442959"/>
              <a:ext cx="3275076" cy="1435608"/>
            </a:xfrm>
            <a:prstGeom prst="rect">
              <a:avLst/>
            </a:prstGeom>
          </p:spPr>
        </p:pic>
        <p:pic>
          <p:nvPicPr>
            <p:cNvPr id="38" name="object 38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658368" y="1638299"/>
              <a:ext cx="3110484" cy="3540252"/>
            </a:xfrm>
            <a:prstGeom prst="rect">
              <a:avLst/>
            </a:prstGeom>
          </p:spPr>
        </p:pic>
        <p:pic>
          <p:nvPicPr>
            <p:cNvPr id="39" name="object 39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3973068" y="1476755"/>
              <a:ext cx="3169919" cy="3878579"/>
            </a:xfrm>
            <a:prstGeom prst="rect">
              <a:avLst/>
            </a:prstGeom>
          </p:spPr>
        </p:pic>
        <p:pic>
          <p:nvPicPr>
            <p:cNvPr id="40" name="object 40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704088" y="5925311"/>
              <a:ext cx="3268979" cy="4047744"/>
            </a:xfrm>
            <a:prstGeom prst="rect">
              <a:avLst/>
            </a:prstGeom>
          </p:spPr>
        </p:pic>
      </p:grpSp>
      <p:sp>
        <p:nvSpPr>
          <p:cNvPr id="41" name="object 41"/>
          <p:cNvSpPr txBox="1"/>
          <p:nvPr/>
        </p:nvSpPr>
        <p:spPr>
          <a:xfrm>
            <a:off x="317093" y="118617"/>
            <a:ext cx="314261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Ⅲ.</a:t>
            </a:r>
            <a:r>
              <a:rPr sz="1800" b="1" spc="-20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국내외</a:t>
            </a:r>
            <a:r>
              <a:rPr sz="1800" b="1" spc="-25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특허성과</a:t>
            </a:r>
            <a:r>
              <a:rPr sz="1800" b="1" spc="-10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검증</a:t>
            </a:r>
            <a:r>
              <a:rPr sz="1800" b="1" spc="-25" dirty="0">
                <a:solidFill>
                  <a:srgbClr val="FFFFFF"/>
                </a:solidFill>
                <a:latin typeface="Malgun Gothic"/>
                <a:cs typeface="Malgun Gothic"/>
              </a:rPr>
              <a:t> 기준</a:t>
            </a:r>
            <a:endParaRPr sz="1800">
              <a:latin typeface="Malgun Gothic"/>
              <a:cs typeface="Malgun Gothic"/>
            </a:endParaRPr>
          </a:p>
        </p:txBody>
      </p:sp>
      <p:sp>
        <p:nvSpPr>
          <p:cNvPr id="42" name="object 4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045"/>
              </a:lnSpc>
            </a:pPr>
            <a:fld id="{81D60167-4931-47E6-BA6A-407CBD079E47}" type="slidenum">
              <a:rPr spc="-25" dirty="0"/>
              <a:t>10</a:t>
            </a:fld>
            <a:endParaRPr spc="-25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350" y="-1778"/>
            <a:ext cx="7569200" cy="511175"/>
            <a:chOff x="-6350" y="-1778"/>
            <a:chExt cx="7569200" cy="511175"/>
          </a:xfrm>
        </p:grpSpPr>
        <p:sp>
          <p:nvSpPr>
            <p:cNvPr id="3" name="object 3"/>
            <p:cNvSpPr/>
            <p:nvPr/>
          </p:nvSpPr>
          <p:spPr>
            <a:xfrm>
              <a:off x="0" y="4571"/>
              <a:ext cx="7556500" cy="498475"/>
            </a:xfrm>
            <a:custGeom>
              <a:avLst/>
              <a:gdLst/>
              <a:ahLst/>
              <a:cxnLst/>
              <a:rect l="l" t="t" r="r" b="b"/>
              <a:pathLst>
                <a:path w="7556500" h="498475">
                  <a:moveTo>
                    <a:pt x="0" y="498221"/>
                  </a:moveTo>
                  <a:lnTo>
                    <a:pt x="7555992" y="498221"/>
                  </a:lnTo>
                  <a:lnTo>
                    <a:pt x="7555992" y="0"/>
                  </a:lnTo>
                  <a:lnTo>
                    <a:pt x="0" y="0"/>
                  </a:lnTo>
                  <a:lnTo>
                    <a:pt x="0" y="498221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0" y="496442"/>
              <a:ext cx="7556500" cy="12700"/>
            </a:xfrm>
            <a:custGeom>
              <a:avLst/>
              <a:gdLst/>
              <a:ahLst/>
              <a:cxnLst/>
              <a:rect l="l" t="t" r="r" b="b"/>
              <a:pathLst>
                <a:path w="7556500" h="12700">
                  <a:moveTo>
                    <a:pt x="0" y="12700"/>
                  </a:moveTo>
                  <a:lnTo>
                    <a:pt x="7555992" y="12700"/>
                  </a:lnTo>
                  <a:lnTo>
                    <a:pt x="7555992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416F9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4571"/>
              <a:ext cx="7556500" cy="498475"/>
            </a:xfrm>
            <a:custGeom>
              <a:avLst/>
              <a:gdLst/>
              <a:ahLst/>
              <a:cxnLst/>
              <a:rect l="l" t="t" r="r" b="b"/>
              <a:pathLst>
                <a:path w="7556500" h="498475">
                  <a:moveTo>
                    <a:pt x="7555992" y="0"/>
                  </a:moveTo>
                  <a:lnTo>
                    <a:pt x="0" y="0"/>
                  </a:lnTo>
                  <a:lnTo>
                    <a:pt x="0" y="498221"/>
                  </a:lnTo>
                </a:path>
              </a:pathLst>
            </a:custGeom>
            <a:ln w="12700">
              <a:solidFill>
                <a:srgbClr val="416F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" name="object 6"/>
          <p:cNvGrpSpPr/>
          <p:nvPr/>
        </p:nvGrpSpPr>
        <p:grpSpPr>
          <a:xfrm>
            <a:off x="396240" y="568451"/>
            <a:ext cx="6852284" cy="9767570"/>
            <a:chOff x="396240" y="568451"/>
            <a:chExt cx="6852284" cy="9767570"/>
          </a:xfrm>
        </p:grpSpPr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87680" y="786383"/>
              <a:ext cx="6760464" cy="9549384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396240" y="850391"/>
              <a:ext cx="92710" cy="125095"/>
            </a:xfrm>
            <a:custGeom>
              <a:avLst/>
              <a:gdLst/>
              <a:ahLst/>
              <a:cxnLst/>
              <a:rect l="l" t="t" r="r" b="b"/>
              <a:pathLst>
                <a:path w="92709" h="125094">
                  <a:moveTo>
                    <a:pt x="92583" y="0"/>
                  </a:moveTo>
                  <a:lnTo>
                    <a:pt x="0" y="0"/>
                  </a:lnTo>
                  <a:lnTo>
                    <a:pt x="92583" y="124841"/>
                  </a:lnTo>
                  <a:lnTo>
                    <a:pt x="92583" y="0"/>
                  </a:lnTo>
                  <a:close/>
                </a:path>
              </a:pathLst>
            </a:custGeom>
            <a:solidFill>
              <a:srgbClr val="7D7D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396240" y="568451"/>
              <a:ext cx="2968625" cy="292735"/>
            </a:xfrm>
            <a:custGeom>
              <a:avLst/>
              <a:gdLst/>
              <a:ahLst/>
              <a:cxnLst/>
              <a:rect l="l" t="t" r="r" b="b"/>
              <a:pathLst>
                <a:path w="2968625" h="292734">
                  <a:moveTo>
                    <a:pt x="2968244" y="0"/>
                  </a:moveTo>
                  <a:lnTo>
                    <a:pt x="0" y="0"/>
                  </a:lnTo>
                  <a:lnTo>
                    <a:pt x="0" y="292480"/>
                  </a:lnTo>
                  <a:lnTo>
                    <a:pt x="2968244" y="292480"/>
                  </a:lnTo>
                  <a:lnTo>
                    <a:pt x="2968244" y="0"/>
                  </a:lnTo>
                  <a:close/>
                </a:path>
              </a:pathLst>
            </a:custGeom>
            <a:solidFill>
              <a:srgbClr val="6EAC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19556" y="646937"/>
              <a:ext cx="133134" cy="139700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71879" y="651509"/>
              <a:ext cx="133172" cy="115062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377568" y="641603"/>
              <a:ext cx="275081" cy="145033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737995" y="641603"/>
              <a:ext cx="121285" cy="141223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889379" y="645032"/>
              <a:ext cx="133159" cy="141350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094357" y="641599"/>
              <a:ext cx="124841" cy="142497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246375" y="641603"/>
              <a:ext cx="125856" cy="144779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450338" y="641603"/>
              <a:ext cx="142112" cy="144779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612390" y="641603"/>
              <a:ext cx="119877" cy="144779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515112" y="925067"/>
              <a:ext cx="2830195" cy="220979"/>
            </a:xfrm>
            <a:custGeom>
              <a:avLst/>
              <a:gdLst/>
              <a:ahLst/>
              <a:cxnLst/>
              <a:rect l="l" t="t" r="r" b="b"/>
              <a:pathLst>
                <a:path w="2830195" h="220980">
                  <a:moveTo>
                    <a:pt x="2829941" y="0"/>
                  </a:moveTo>
                  <a:lnTo>
                    <a:pt x="0" y="0"/>
                  </a:lnTo>
                  <a:lnTo>
                    <a:pt x="0" y="220979"/>
                  </a:lnTo>
                  <a:lnTo>
                    <a:pt x="2829941" y="220979"/>
                  </a:lnTo>
                  <a:lnTo>
                    <a:pt x="2829941" y="0"/>
                  </a:lnTo>
                  <a:close/>
                </a:path>
              </a:pathLst>
            </a:custGeom>
            <a:solidFill>
              <a:srgbClr val="1F4E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0" name="object 20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810512" y="972311"/>
              <a:ext cx="234695" cy="126492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487423" y="972311"/>
              <a:ext cx="245363" cy="126492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116835" y="972311"/>
              <a:ext cx="242315" cy="126492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589788" y="1217675"/>
              <a:ext cx="2090927" cy="126492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2714244" y="1217675"/>
              <a:ext cx="1568195" cy="121920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4315968" y="1217675"/>
              <a:ext cx="1196339" cy="120396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1045463" y="1501139"/>
              <a:ext cx="5647944" cy="3400044"/>
            </a:xfrm>
            <a:prstGeom prst="rect">
              <a:avLst/>
            </a:prstGeom>
          </p:spPr>
        </p:pic>
      </p:grpSp>
      <p:grpSp>
        <p:nvGrpSpPr>
          <p:cNvPr id="27" name="object 27"/>
          <p:cNvGrpSpPr/>
          <p:nvPr/>
        </p:nvGrpSpPr>
        <p:grpSpPr>
          <a:xfrm>
            <a:off x="2450783" y="3134829"/>
            <a:ext cx="1290320" cy="445134"/>
            <a:chOff x="2450783" y="3134829"/>
            <a:chExt cx="1290320" cy="445134"/>
          </a:xfrm>
        </p:grpSpPr>
        <p:sp>
          <p:nvSpPr>
            <p:cNvPr id="28" name="object 28"/>
            <p:cNvSpPr/>
            <p:nvPr/>
          </p:nvSpPr>
          <p:spPr>
            <a:xfrm>
              <a:off x="2465070" y="3390137"/>
              <a:ext cx="1261745" cy="175260"/>
            </a:xfrm>
            <a:custGeom>
              <a:avLst/>
              <a:gdLst/>
              <a:ahLst/>
              <a:cxnLst/>
              <a:rect l="l" t="t" r="r" b="b"/>
              <a:pathLst>
                <a:path w="1261745" h="175260">
                  <a:moveTo>
                    <a:pt x="0" y="175005"/>
                  </a:moveTo>
                  <a:lnTo>
                    <a:pt x="1261363" y="175005"/>
                  </a:lnTo>
                  <a:lnTo>
                    <a:pt x="1261363" y="0"/>
                  </a:lnTo>
                  <a:lnTo>
                    <a:pt x="0" y="0"/>
                  </a:lnTo>
                  <a:lnTo>
                    <a:pt x="0" y="175005"/>
                  </a:lnTo>
                  <a:close/>
                </a:path>
              </a:pathLst>
            </a:custGeom>
            <a:ln w="28573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2462784" y="3134829"/>
              <a:ext cx="882650" cy="239395"/>
            </a:xfrm>
            <a:custGeom>
              <a:avLst/>
              <a:gdLst/>
              <a:ahLst/>
              <a:cxnLst/>
              <a:rect l="l" t="t" r="r" b="b"/>
              <a:pathLst>
                <a:path w="882650" h="239395">
                  <a:moveTo>
                    <a:pt x="882230" y="0"/>
                  </a:moveTo>
                  <a:lnTo>
                    <a:pt x="0" y="0"/>
                  </a:lnTo>
                  <a:lnTo>
                    <a:pt x="0" y="239179"/>
                  </a:lnTo>
                  <a:lnTo>
                    <a:pt x="882230" y="239179"/>
                  </a:lnTo>
                  <a:lnTo>
                    <a:pt x="88223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0" name="object 30"/>
          <p:cNvSpPr/>
          <p:nvPr/>
        </p:nvSpPr>
        <p:spPr>
          <a:xfrm>
            <a:off x="2734055" y="3436520"/>
            <a:ext cx="923925" cy="82550"/>
          </a:xfrm>
          <a:custGeom>
            <a:avLst/>
            <a:gdLst/>
            <a:ahLst/>
            <a:cxnLst/>
            <a:rect l="l" t="t" r="r" b="b"/>
            <a:pathLst>
              <a:path w="923925" h="82550">
                <a:moveTo>
                  <a:pt x="923366" y="0"/>
                </a:moveTo>
                <a:lnTo>
                  <a:pt x="0" y="0"/>
                </a:lnTo>
                <a:lnTo>
                  <a:pt x="0" y="82268"/>
                </a:lnTo>
                <a:lnTo>
                  <a:pt x="923366" y="82268"/>
                </a:lnTo>
                <a:lnTo>
                  <a:pt x="92336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2462783" y="4079417"/>
            <a:ext cx="2595245" cy="146685"/>
          </a:xfrm>
          <a:custGeom>
            <a:avLst/>
            <a:gdLst/>
            <a:ahLst/>
            <a:cxnLst/>
            <a:rect l="l" t="t" r="r" b="b"/>
            <a:pathLst>
              <a:path w="2595245" h="146685">
                <a:moveTo>
                  <a:pt x="2594864" y="0"/>
                </a:moveTo>
                <a:lnTo>
                  <a:pt x="0" y="0"/>
                </a:lnTo>
                <a:lnTo>
                  <a:pt x="0" y="146253"/>
                </a:lnTo>
                <a:lnTo>
                  <a:pt x="2594864" y="146253"/>
                </a:lnTo>
                <a:lnTo>
                  <a:pt x="259486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2462784" y="3631488"/>
            <a:ext cx="2671445" cy="405765"/>
          </a:xfrm>
          <a:custGeom>
            <a:avLst/>
            <a:gdLst/>
            <a:ahLst/>
            <a:cxnLst/>
            <a:rect l="l" t="t" r="r" b="b"/>
            <a:pathLst>
              <a:path w="2671445" h="405764">
                <a:moveTo>
                  <a:pt x="2594864" y="0"/>
                </a:moveTo>
                <a:lnTo>
                  <a:pt x="0" y="0"/>
                </a:lnTo>
                <a:lnTo>
                  <a:pt x="0" y="146253"/>
                </a:lnTo>
                <a:lnTo>
                  <a:pt x="2594864" y="146253"/>
                </a:lnTo>
                <a:lnTo>
                  <a:pt x="2594864" y="0"/>
                </a:lnTo>
                <a:close/>
              </a:path>
              <a:path w="2671445" h="405764">
                <a:moveTo>
                  <a:pt x="2671064" y="182905"/>
                </a:moveTo>
                <a:lnTo>
                  <a:pt x="0" y="182905"/>
                </a:lnTo>
                <a:lnTo>
                  <a:pt x="0" y="405345"/>
                </a:lnTo>
                <a:lnTo>
                  <a:pt x="2671064" y="405345"/>
                </a:lnTo>
                <a:lnTo>
                  <a:pt x="2671064" y="18290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3" name="object 33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1045463" y="6045707"/>
            <a:ext cx="5323332" cy="2677668"/>
          </a:xfrm>
          <a:prstGeom prst="rect">
            <a:avLst/>
          </a:prstGeom>
        </p:spPr>
      </p:pic>
      <p:sp>
        <p:nvSpPr>
          <p:cNvPr id="34" name="object 34"/>
          <p:cNvSpPr/>
          <p:nvPr/>
        </p:nvSpPr>
        <p:spPr>
          <a:xfrm>
            <a:off x="3463925" y="8165376"/>
            <a:ext cx="866140" cy="143510"/>
          </a:xfrm>
          <a:custGeom>
            <a:avLst/>
            <a:gdLst/>
            <a:ahLst/>
            <a:cxnLst/>
            <a:rect l="l" t="t" r="r" b="b"/>
            <a:pathLst>
              <a:path w="866139" h="143509">
                <a:moveTo>
                  <a:pt x="865543" y="0"/>
                </a:moveTo>
                <a:lnTo>
                  <a:pt x="0" y="0"/>
                </a:lnTo>
                <a:lnTo>
                  <a:pt x="0" y="143217"/>
                </a:lnTo>
                <a:lnTo>
                  <a:pt x="865543" y="143217"/>
                </a:lnTo>
                <a:lnTo>
                  <a:pt x="86554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2473451" y="7568120"/>
            <a:ext cx="2671445" cy="222885"/>
          </a:xfrm>
          <a:custGeom>
            <a:avLst/>
            <a:gdLst/>
            <a:ahLst/>
            <a:cxnLst/>
            <a:rect l="l" t="t" r="r" b="b"/>
            <a:pathLst>
              <a:path w="2671445" h="222884">
                <a:moveTo>
                  <a:pt x="2671318" y="0"/>
                </a:moveTo>
                <a:lnTo>
                  <a:pt x="0" y="0"/>
                </a:lnTo>
                <a:lnTo>
                  <a:pt x="0" y="222440"/>
                </a:lnTo>
                <a:lnTo>
                  <a:pt x="2671318" y="222440"/>
                </a:lnTo>
                <a:lnTo>
                  <a:pt x="267131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2529839" y="8421306"/>
            <a:ext cx="2671445" cy="222885"/>
          </a:xfrm>
          <a:custGeom>
            <a:avLst/>
            <a:gdLst/>
            <a:ahLst/>
            <a:cxnLst/>
            <a:rect l="l" t="t" r="r" b="b"/>
            <a:pathLst>
              <a:path w="2671445" h="222884">
                <a:moveTo>
                  <a:pt x="2671317" y="0"/>
                </a:moveTo>
                <a:lnTo>
                  <a:pt x="0" y="0"/>
                </a:lnTo>
                <a:lnTo>
                  <a:pt x="0" y="222440"/>
                </a:lnTo>
                <a:lnTo>
                  <a:pt x="2671317" y="222440"/>
                </a:lnTo>
                <a:lnTo>
                  <a:pt x="267131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7" name="object 37"/>
          <p:cNvGrpSpPr/>
          <p:nvPr/>
        </p:nvGrpSpPr>
        <p:grpSpPr>
          <a:xfrm>
            <a:off x="2630614" y="7293926"/>
            <a:ext cx="2995930" cy="222885"/>
            <a:chOff x="2630614" y="7293926"/>
            <a:chExt cx="2995930" cy="222885"/>
          </a:xfrm>
        </p:grpSpPr>
        <p:sp>
          <p:nvSpPr>
            <p:cNvPr id="38" name="object 38"/>
            <p:cNvSpPr/>
            <p:nvPr/>
          </p:nvSpPr>
          <p:spPr>
            <a:xfrm>
              <a:off x="2953511" y="7293926"/>
              <a:ext cx="2673350" cy="222885"/>
            </a:xfrm>
            <a:custGeom>
              <a:avLst/>
              <a:gdLst/>
              <a:ahLst/>
              <a:cxnLst/>
              <a:rect l="l" t="t" r="r" b="b"/>
              <a:pathLst>
                <a:path w="2673350" h="222884">
                  <a:moveTo>
                    <a:pt x="2672841" y="0"/>
                  </a:moveTo>
                  <a:lnTo>
                    <a:pt x="0" y="0"/>
                  </a:lnTo>
                  <a:lnTo>
                    <a:pt x="0" y="222440"/>
                  </a:lnTo>
                  <a:lnTo>
                    <a:pt x="2672841" y="222440"/>
                  </a:lnTo>
                  <a:lnTo>
                    <a:pt x="267284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2644901" y="7319047"/>
              <a:ext cx="1282700" cy="173990"/>
            </a:xfrm>
            <a:custGeom>
              <a:avLst/>
              <a:gdLst/>
              <a:ahLst/>
              <a:cxnLst/>
              <a:rect l="l" t="t" r="r" b="b"/>
              <a:pathLst>
                <a:path w="1282700" h="173990">
                  <a:moveTo>
                    <a:pt x="0" y="173951"/>
                  </a:moveTo>
                  <a:lnTo>
                    <a:pt x="1282700" y="173951"/>
                  </a:lnTo>
                  <a:lnTo>
                    <a:pt x="1282700" y="0"/>
                  </a:lnTo>
                  <a:lnTo>
                    <a:pt x="0" y="0"/>
                  </a:lnTo>
                  <a:lnTo>
                    <a:pt x="0" y="173951"/>
                  </a:lnTo>
                  <a:close/>
                </a:path>
              </a:pathLst>
            </a:custGeom>
            <a:ln w="2857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0" name="object 40"/>
          <p:cNvSpPr/>
          <p:nvPr/>
        </p:nvSpPr>
        <p:spPr>
          <a:xfrm>
            <a:off x="2626614" y="8165883"/>
            <a:ext cx="1281430" cy="173990"/>
          </a:xfrm>
          <a:custGeom>
            <a:avLst/>
            <a:gdLst/>
            <a:ahLst/>
            <a:cxnLst/>
            <a:rect l="l" t="t" r="r" b="b"/>
            <a:pathLst>
              <a:path w="1281429" h="173990">
                <a:moveTo>
                  <a:pt x="0" y="173951"/>
                </a:moveTo>
                <a:lnTo>
                  <a:pt x="1281176" y="173951"/>
                </a:lnTo>
                <a:lnTo>
                  <a:pt x="1281176" y="0"/>
                </a:lnTo>
                <a:lnTo>
                  <a:pt x="0" y="0"/>
                </a:lnTo>
                <a:lnTo>
                  <a:pt x="0" y="173951"/>
                </a:lnTo>
                <a:close/>
              </a:path>
            </a:pathLst>
          </a:custGeom>
          <a:ln w="285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41" name="object 41"/>
          <p:cNvGrpSpPr/>
          <p:nvPr/>
        </p:nvGrpSpPr>
        <p:grpSpPr>
          <a:xfrm>
            <a:off x="476504" y="775207"/>
            <a:ext cx="2862580" cy="9560560"/>
            <a:chOff x="476504" y="775207"/>
            <a:chExt cx="2862580" cy="9560560"/>
          </a:xfrm>
        </p:grpSpPr>
        <p:sp>
          <p:nvSpPr>
            <p:cNvPr id="42" name="object 42"/>
            <p:cNvSpPr/>
            <p:nvPr/>
          </p:nvSpPr>
          <p:spPr>
            <a:xfrm>
              <a:off x="482854" y="5330062"/>
              <a:ext cx="2856230" cy="220345"/>
            </a:xfrm>
            <a:custGeom>
              <a:avLst/>
              <a:gdLst/>
              <a:ahLst/>
              <a:cxnLst/>
              <a:rect l="l" t="t" r="r" b="b"/>
              <a:pathLst>
                <a:path w="2856229" h="220345">
                  <a:moveTo>
                    <a:pt x="2856230" y="0"/>
                  </a:moveTo>
                  <a:lnTo>
                    <a:pt x="0" y="0"/>
                  </a:lnTo>
                  <a:lnTo>
                    <a:pt x="0" y="220345"/>
                  </a:lnTo>
                  <a:lnTo>
                    <a:pt x="2856230" y="220345"/>
                  </a:lnTo>
                  <a:lnTo>
                    <a:pt x="2856230" y="0"/>
                  </a:lnTo>
                  <a:close/>
                </a:path>
              </a:pathLst>
            </a:custGeom>
            <a:solidFill>
              <a:srgbClr val="1F4E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482854" y="775207"/>
              <a:ext cx="0" cy="9560560"/>
            </a:xfrm>
            <a:custGeom>
              <a:avLst/>
              <a:gdLst/>
              <a:ahLst/>
              <a:cxnLst/>
              <a:rect l="l" t="t" r="r" b="b"/>
              <a:pathLst>
                <a:path h="9560560">
                  <a:moveTo>
                    <a:pt x="0" y="0"/>
                  </a:moveTo>
                  <a:lnTo>
                    <a:pt x="0" y="9560560"/>
                  </a:lnTo>
                </a:path>
              </a:pathLst>
            </a:custGeom>
            <a:ln w="12700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aphicFrame>
        <p:nvGraphicFramePr>
          <p:cNvPr id="44" name="object 44"/>
          <p:cNvGraphicFramePr>
            <a:graphicFrameLocks noGrp="1"/>
          </p:cNvGraphicFramePr>
          <p:nvPr/>
        </p:nvGraphicFramePr>
        <p:xfrm>
          <a:off x="482854" y="3390137"/>
          <a:ext cx="6170295" cy="496125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1702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67385">
                <a:tc>
                  <a:txBody>
                    <a:bodyPr/>
                    <a:lstStyle/>
                    <a:p>
                      <a:pPr marL="4582160" marR="63500" indent="-873760">
                        <a:lnSpc>
                          <a:spcPct val="100000"/>
                        </a:lnSpc>
                        <a:spcBef>
                          <a:spcPts val="645"/>
                        </a:spcBef>
                      </a:pPr>
                      <a:r>
                        <a:rPr sz="1200" b="1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개인명의</a:t>
                      </a:r>
                      <a:r>
                        <a:rPr sz="1200" b="1" spc="-160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1200" b="1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특허인</a:t>
                      </a:r>
                      <a:r>
                        <a:rPr sz="1200" b="1" spc="-150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1200" b="1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경우</a:t>
                      </a:r>
                      <a:r>
                        <a:rPr sz="1200" b="1" spc="-150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1200" b="1" spc="-10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사업자등록증 </a:t>
                      </a:r>
                      <a:r>
                        <a:rPr sz="1200" b="1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필수</a:t>
                      </a:r>
                      <a:r>
                        <a:rPr sz="1200" b="1" spc="-150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1200" b="1" spc="-25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제출</a:t>
                      </a:r>
                      <a:endParaRPr sz="1200">
                        <a:latin typeface="Malgun Gothic"/>
                        <a:cs typeface="Malgun Gothic"/>
                      </a:endParaRPr>
                    </a:p>
                  </a:txBody>
                  <a:tcPr marL="0" marR="0" marT="81915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70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042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034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5577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28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85495">
                <a:tc>
                  <a:txBody>
                    <a:bodyPr/>
                    <a:lstStyle/>
                    <a:p>
                      <a:pPr marL="3594100" marR="24130" algn="ctr">
                        <a:lnSpc>
                          <a:spcPct val="100000"/>
                        </a:lnSpc>
                        <a:spcBef>
                          <a:spcPts val="405"/>
                        </a:spcBef>
                      </a:pPr>
                      <a:r>
                        <a:rPr sz="1200" b="1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공동명의</a:t>
                      </a:r>
                      <a:r>
                        <a:rPr sz="1200" b="1" spc="-150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1200" b="1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특허이나</a:t>
                      </a:r>
                      <a:r>
                        <a:rPr sz="1200" b="1" spc="-145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1200" b="1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개인명의가</a:t>
                      </a:r>
                      <a:r>
                        <a:rPr sz="1200" b="1" spc="-150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1200" b="1" spc="-25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포함된 </a:t>
                      </a:r>
                      <a:r>
                        <a:rPr sz="1200" b="1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경우</a:t>
                      </a:r>
                      <a:r>
                        <a:rPr sz="1200" b="1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, </a:t>
                      </a:r>
                      <a:r>
                        <a:rPr sz="1200" b="1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개인사업자임을</a:t>
                      </a:r>
                      <a:r>
                        <a:rPr sz="1200" b="1" spc="-135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1200" b="1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확인할</a:t>
                      </a:r>
                      <a:r>
                        <a:rPr sz="1200" b="1" spc="-150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1200" b="1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수</a:t>
                      </a:r>
                      <a:r>
                        <a:rPr sz="1200" b="1" spc="-150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1200" b="1" spc="-25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있는 </a:t>
                      </a:r>
                      <a:r>
                        <a:rPr sz="1200" b="1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사업자등록증</a:t>
                      </a:r>
                      <a:r>
                        <a:rPr sz="1200" b="1" spc="-145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1200" b="1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필수</a:t>
                      </a:r>
                      <a:r>
                        <a:rPr sz="1200" b="1" spc="-150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1200" b="1" spc="-25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제출</a:t>
                      </a:r>
                      <a:endParaRPr sz="1200">
                        <a:latin typeface="Malgun Gothic"/>
                        <a:cs typeface="Malgun Gothic"/>
                      </a:endParaRPr>
                    </a:p>
                  </a:txBody>
                  <a:tcPr marL="0" marR="0" marT="51435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pic>
        <p:nvPicPr>
          <p:cNvPr id="45" name="object 45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1488947" y="5385815"/>
            <a:ext cx="251459" cy="123444"/>
          </a:xfrm>
          <a:prstGeom prst="rect">
            <a:avLst/>
          </a:prstGeom>
        </p:spPr>
      </p:pic>
      <p:pic>
        <p:nvPicPr>
          <p:cNvPr id="46" name="object 46"/>
          <p:cNvPicPr/>
          <p:nvPr/>
        </p:nvPicPr>
        <p:blipFill>
          <a:blip r:embed="rId21" cstate="print"/>
          <a:stretch>
            <a:fillRect/>
          </a:stretch>
        </p:blipFill>
        <p:spPr>
          <a:xfrm>
            <a:off x="1810511" y="5384291"/>
            <a:ext cx="234695" cy="124967"/>
          </a:xfrm>
          <a:prstGeom prst="rect">
            <a:avLst/>
          </a:prstGeom>
        </p:spPr>
      </p:pic>
      <p:pic>
        <p:nvPicPr>
          <p:cNvPr id="47" name="object 47"/>
          <p:cNvPicPr/>
          <p:nvPr/>
        </p:nvPicPr>
        <p:blipFill>
          <a:blip r:embed="rId22" cstate="print"/>
          <a:stretch>
            <a:fillRect/>
          </a:stretch>
        </p:blipFill>
        <p:spPr>
          <a:xfrm>
            <a:off x="2116835" y="5384291"/>
            <a:ext cx="242315" cy="124967"/>
          </a:xfrm>
          <a:prstGeom prst="rect">
            <a:avLst/>
          </a:prstGeom>
        </p:spPr>
      </p:pic>
      <p:grpSp>
        <p:nvGrpSpPr>
          <p:cNvPr id="48" name="object 48"/>
          <p:cNvGrpSpPr/>
          <p:nvPr/>
        </p:nvGrpSpPr>
        <p:grpSpPr>
          <a:xfrm>
            <a:off x="589787" y="5628131"/>
            <a:ext cx="5963920" cy="260985"/>
            <a:chOff x="589787" y="5628131"/>
            <a:chExt cx="5963920" cy="260985"/>
          </a:xfrm>
        </p:grpSpPr>
        <p:pic>
          <p:nvPicPr>
            <p:cNvPr id="49" name="object 49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589787" y="5628131"/>
              <a:ext cx="4329684" cy="260603"/>
            </a:xfrm>
            <a:prstGeom prst="rect">
              <a:avLst/>
            </a:prstGeom>
          </p:spPr>
        </p:pic>
        <p:pic>
          <p:nvPicPr>
            <p:cNvPr id="50" name="object 50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4954523" y="5628131"/>
              <a:ext cx="1598676" cy="121920"/>
            </a:xfrm>
            <a:prstGeom prst="rect">
              <a:avLst/>
            </a:prstGeom>
          </p:spPr>
        </p:pic>
      </p:grpSp>
      <p:grpSp>
        <p:nvGrpSpPr>
          <p:cNvPr id="51" name="object 51"/>
          <p:cNvGrpSpPr/>
          <p:nvPr/>
        </p:nvGrpSpPr>
        <p:grpSpPr>
          <a:xfrm>
            <a:off x="476504" y="775207"/>
            <a:ext cx="6772275" cy="9560560"/>
            <a:chOff x="476504" y="775207"/>
            <a:chExt cx="6772275" cy="9560560"/>
          </a:xfrm>
        </p:grpSpPr>
        <p:sp>
          <p:nvSpPr>
            <p:cNvPr id="52" name="object 52"/>
            <p:cNvSpPr/>
            <p:nvPr/>
          </p:nvSpPr>
          <p:spPr>
            <a:xfrm>
              <a:off x="476504" y="775207"/>
              <a:ext cx="6772275" cy="9560560"/>
            </a:xfrm>
            <a:custGeom>
              <a:avLst/>
              <a:gdLst/>
              <a:ahLst/>
              <a:cxnLst/>
              <a:rect l="l" t="t" r="r" b="b"/>
              <a:pathLst>
                <a:path w="6772275" h="9560560">
                  <a:moveTo>
                    <a:pt x="6765925" y="0"/>
                  </a:moveTo>
                  <a:lnTo>
                    <a:pt x="6765925" y="9560560"/>
                  </a:lnTo>
                </a:path>
                <a:path w="6772275" h="9560560">
                  <a:moveTo>
                    <a:pt x="0" y="6350"/>
                  </a:moveTo>
                  <a:lnTo>
                    <a:pt x="6772275" y="6350"/>
                  </a:lnTo>
                </a:path>
                <a:path w="6772275" h="9560560">
                  <a:moveTo>
                    <a:pt x="0" y="9554210"/>
                  </a:moveTo>
                  <a:lnTo>
                    <a:pt x="6772275" y="9554210"/>
                  </a:lnTo>
                </a:path>
              </a:pathLst>
            </a:custGeom>
            <a:ln w="12700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3" name="object 53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2787396" y="9351264"/>
              <a:ext cx="4393691" cy="126491"/>
            </a:xfrm>
            <a:prstGeom prst="rect">
              <a:avLst/>
            </a:prstGeom>
          </p:spPr>
        </p:pic>
        <p:pic>
          <p:nvPicPr>
            <p:cNvPr id="54" name="object 54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682752" y="9351264"/>
              <a:ext cx="2060448" cy="269747"/>
            </a:xfrm>
            <a:prstGeom prst="rect">
              <a:avLst/>
            </a:prstGeom>
          </p:spPr>
        </p:pic>
        <p:sp>
          <p:nvSpPr>
            <p:cNvPr id="55" name="object 55"/>
            <p:cNvSpPr/>
            <p:nvPr/>
          </p:nvSpPr>
          <p:spPr>
            <a:xfrm>
              <a:off x="682752" y="8843517"/>
              <a:ext cx="10160" cy="95250"/>
            </a:xfrm>
            <a:custGeom>
              <a:avLst/>
              <a:gdLst/>
              <a:ahLst/>
              <a:cxnLst/>
              <a:rect l="l" t="t" r="r" b="b"/>
              <a:pathLst>
                <a:path w="10159" h="95250">
                  <a:moveTo>
                    <a:pt x="10096" y="0"/>
                  </a:moveTo>
                  <a:lnTo>
                    <a:pt x="0" y="0"/>
                  </a:lnTo>
                  <a:lnTo>
                    <a:pt x="0" y="93980"/>
                  </a:lnTo>
                  <a:lnTo>
                    <a:pt x="622" y="93980"/>
                  </a:lnTo>
                  <a:lnTo>
                    <a:pt x="622" y="95250"/>
                  </a:lnTo>
                  <a:lnTo>
                    <a:pt x="9486" y="95250"/>
                  </a:lnTo>
                  <a:lnTo>
                    <a:pt x="9486" y="93980"/>
                  </a:lnTo>
                  <a:lnTo>
                    <a:pt x="10096" y="93980"/>
                  </a:lnTo>
                  <a:lnTo>
                    <a:pt x="10096" y="0"/>
                  </a:lnTo>
                  <a:close/>
                </a:path>
              </a:pathLst>
            </a:custGeom>
            <a:solidFill>
              <a:srgbClr val="1F4E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6" name="object 56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752856" y="8822435"/>
              <a:ext cx="6114288" cy="260604"/>
            </a:xfrm>
            <a:prstGeom prst="rect">
              <a:avLst/>
            </a:prstGeom>
          </p:spPr>
        </p:pic>
      </p:grpSp>
      <p:sp>
        <p:nvSpPr>
          <p:cNvPr id="57" name="object 57"/>
          <p:cNvSpPr txBox="1"/>
          <p:nvPr/>
        </p:nvSpPr>
        <p:spPr>
          <a:xfrm>
            <a:off x="317093" y="118617"/>
            <a:ext cx="314261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Ⅲ.</a:t>
            </a:r>
            <a:r>
              <a:rPr sz="1800" b="1" spc="-20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국내외</a:t>
            </a:r>
            <a:r>
              <a:rPr sz="1800" b="1" spc="-25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특허성과</a:t>
            </a:r>
            <a:r>
              <a:rPr sz="1800" b="1" spc="-10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검증</a:t>
            </a:r>
            <a:r>
              <a:rPr sz="1800" b="1" spc="-25" dirty="0">
                <a:solidFill>
                  <a:srgbClr val="FFFFFF"/>
                </a:solidFill>
                <a:latin typeface="Malgun Gothic"/>
                <a:cs typeface="Malgun Gothic"/>
              </a:rPr>
              <a:t> 기준</a:t>
            </a:r>
            <a:endParaRPr sz="1800">
              <a:latin typeface="Malgun Gothic"/>
              <a:cs typeface="Malgun Gothic"/>
            </a:endParaRPr>
          </a:p>
        </p:txBody>
      </p:sp>
      <p:sp>
        <p:nvSpPr>
          <p:cNvPr id="58" name="object 5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045"/>
              </a:lnSpc>
            </a:pPr>
            <a:fld id="{81D60167-4931-47E6-BA6A-407CBD079E47}" type="slidenum">
              <a:rPr spc="-25" dirty="0"/>
              <a:t>11</a:t>
            </a:fld>
            <a:endParaRPr spc="-25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96240" y="568451"/>
            <a:ext cx="6858634" cy="9775190"/>
            <a:chOff x="396240" y="568451"/>
            <a:chExt cx="6858634" cy="977519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74420" y="646937"/>
              <a:ext cx="133159" cy="139700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226769" y="651509"/>
              <a:ext cx="133146" cy="115062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379093" y="641603"/>
              <a:ext cx="290449" cy="145033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737232" y="641603"/>
              <a:ext cx="275081" cy="145033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104135" y="641603"/>
              <a:ext cx="118109" cy="139953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249043" y="641603"/>
              <a:ext cx="277361" cy="144779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2552573" y="641603"/>
              <a:ext cx="126364" cy="144780"/>
            </a:xfrm>
            <a:custGeom>
              <a:avLst/>
              <a:gdLst/>
              <a:ahLst/>
              <a:cxnLst/>
              <a:rect l="l" t="t" r="r" b="b"/>
              <a:pathLst>
                <a:path w="126364" h="144779">
                  <a:moveTo>
                    <a:pt x="96393" y="2921"/>
                  </a:moveTo>
                  <a:lnTo>
                    <a:pt x="77851" y="2921"/>
                  </a:lnTo>
                  <a:lnTo>
                    <a:pt x="77851" y="34925"/>
                  </a:lnTo>
                  <a:lnTo>
                    <a:pt x="62357" y="34925"/>
                  </a:lnTo>
                  <a:lnTo>
                    <a:pt x="63754" y="28829"/>
                  </a:lnTo>
                  <a:lnTo>
                    <a:pt x="64897" y="21209"/>
                  </a:lnTo>
                  <a:lnTo>
                    <a:pt x="65913" y="12192"/>
                  </a:lnTo>
                  <a:lnTo>
                    <a:pt x="7874" y="12192"/>
                  </a:lnTo>
                  <a:lnTo>
                    <a:pt x="7874" y="27940"/>
                  </a:lnTo>
                  <a:lnTo>
                    <a:pt x="45974" y="27940"/>
                  </a:lnTo>
                  <a:lnTo>
                    <a:pt x="43180" y="40132"/>
                  </a:lnTo>
                  <a:lnTo>
                    <a:pt x="20320" y="82169"/>
                  </a:lnTo>
                  <a:lnTo>
                    <a:pt x="0" y="100711"/>
                  </a:lnTo>
                  <a:lnTo>
                    <a:pt x="15621" y="112649"/>
                  </a:lnTo>
                  <a:lnTo>
                    <a:pt x="45974" y="76327"/>
                  </a:lnTo>
                  <a:lnTo>
                    <a:pt x="57912" y="50673"/>
                  </a:lnTo>
                  <a:lnTo>
                    <a:pt x="77851" y="50673"/>
                  </a:lnTo>
                  <a:lnTo>
                    <a:pt x="77851" y="73660"/>
                  </a:lnTo>
                  <a:lnTo>
                    <a:pt x="50165" y="73660"/>
                  </a:lnTo>
                  <a:lnTo>
                    <a:pt x="50165" y="89281"/>
                  </a:lnTo>
                  <a:lnTo>
                    <a:pt x="77851" y="89281"/>
                  </a:lnTo>
                  <a:lnTo>
                    <a:pt x="77851" y="140589"/>
                  </a:lnTo>
                  <a:lnTo>
                    <a:pt x="96393" y="140589"/>
                  </a:lnTo>
                  <a:lnTo>
                    <a:pt x="96393" y="2921"/>
                  </a:lnTo>
                  <a:close/>
                </a:path>
                <a:path w="126364" h="144779">
                  <a:moveTo>
                    <a:pt x="126098" y="0"/>
                  </a:moveTo>
                  <a:lnTo>
                    <a:pt x="107569" y="0"/>
                  </a:lnTo>
                  <a:lnTo>
                    <a:pt x="107569" y="144780"/>
                  </a:lnTo>
                  <a:lnTo>
                    <a:pt x="126098" y="144780"/>
                  </a:lnTo>
                  <a:lnTo>
                    <a:pt x="12609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589788" y="1217675"/>
              <a:ext cx="6533388" cy="131064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589788" y="1420367"/>
              <a:ext cx="6007608" cy="131064"/>
            </a:xfrm>
            <a:prstGeom prst="rect">
              <a:avLst/>
            </a:prstGeom>
          </p:spPr>
        </p:pic>
      </p:grpSp>
      <p:sp>
        <p:nvSpPr>
          <p:cNvPr id="12" name="object 12"/>
          <p:cNvSpPr txBox="1"/>
          <p:nvPr/>
        </p:nvSpPr>
        <p:spPr>
          <a:xfrm>
            <a:off x="762406" y="1580133"/>
            <a:ext cx="347789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※</a:t>
            </a:r>
            <a:r>
              <a:rPr sz="900" b="1" spc="-3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유형</a:t>
            </a:r>
            <a:r>
              <a:rPr sz="900" b="1" spc="-4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식별코드:</a:t>
            </a:r>
            <a:r>
              <a:rPr sz="900" b="1" spc="-6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10(특허),</a:t>
            </a:r>
            <a:r>
              <a:rPr sz="900" b="1" spc="-1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20(실용신안),</a:t>
            </a:r>
            <a:r>
              <a:rPr sz="900" b="1" spc="-3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30(디자인),</a:t>
            </a:r>
            <a:r>
              <a:rPr sz="900" b="1" spc="-4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spc="-10" dirty="0">
                <a:solidFill>
                  <a:srgbClr val="7D7D7D"/>
                </a:solidFill>
                <a:latin typeface="Malgun Gothic"/>
                <a:cs typeface="Malgun Gothic"/>
              </a:rPr>
              <a:t>40~45(상표)</a:t>
            </a:r>
            <a:endParaRPr sz="900">
              <a:latin typeface="Malgun Gothic"/>
              <a:cs typeface="Malgun Gothic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515112" y="925067"/>
            <a:ext cx="6156960" cy="1280160"/>
            <a:chOff x="515112" y="925067"/>
            <a:chExt cx="6156960" cy="1280160"/>
          </a:xfrm>
        </p:grpSpPr>
        <p:sp>
          <p:nvSpPr>
            <p:cNvPr id="14" name="object 14"/>
            <p:cNvSpPr/>
            <p:nvPr/>
          </p:nvSpPr>
          <p:spPr>
            <a:xfrm>
              <a:off x="515112" y="925067"/>
              <a:ext cx="2830195" cy="220979"/>
            </a:xfrm>
            <a:custGeom>
              <a:avLst/>
              <a:gdLst/>
              <a:ahLst/>
              <a:cxnLst/>
              <a:rect l="l" t="t" r="r" b="b"/>
              <a:pathLst>
                <a:path w="2830195" h="220980">
                  <a:moveTo>
                    <a:pt x="2829941" y="0"/>
                  </a:moveTo>
                  <a:lnTo>
                    <a:pt x="0" y="0"/>
                  </a:lnTo>
                  <a:lnTo>
                    <a:pt x="0" y="220979"/>
                  </a:lnTo>
                  <a:lnTo>
                    <a:pt x="2829941" y="220979"/>
                  </a:lnTo>
                  <a:lnTo>
                    <a:pt x="2829941" y="0"/>
                  </a:lnTo>
                  <a:close/>
                </a:path>
              </a:pathLst>
            </a:custGeom>
            <a:solidFill>
              <a:srgbClr val="1F4E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5" name="object 15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645920" y="972311"/>
              <a:ext cx="243839" cy="126492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959864" y="972311"/>
              <a:ext cx="242315" cy="126492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589788" y="2074163"/>
              <a:ext cx="6082284" cy="131064"/>
            </a:xfrm>
            <a:prstGeom prst="rect">
              <a:avLst/>
            </a:prstGeom>
          </p:spPr>
        </p:pic>
      </p:grpSp>
      <p:sp>
        <p:nvSpPr>
          <p:cNvPr id="18" name="object 18"/>
          <p:cNvSpPr txBox="1"/>
          <p:nvPr/>
        </p:nvSpPr>
        <p:spPr>
          <a:xfrm>
            <a:off x="762406" y="2233040"/>
            <a:ext cx="502348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※</a:t>
            </a:r>
            <a:r>
              <a:rPr sz="900" b="1" spc="-1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출원국에</a:t>
            </a:r>
            <a:r>
              <a:rPr sz="900" b="1" spc="-1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따라</a:t>
            </a:r>
            <a:r>
              <a:rPr sz="900" b="1" spc="-1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국가코드는</a:t>
            </a:r>
            <a:r>
              <a:rPr sz="900" b="1" spc="-4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한국(KR),</a:t>
            </a:r>
            <a:r>
              <a:rPr sz="900" b="1" spc="-4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미국(US),</a:t>
            </a:r>
            <a:r>
              <a:rPr sz="900" b="1" spc="-1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일본(JP),</a:t>
            </a:r>
            <a:r>
              <a:rPr sz="900" b="1" spc="-3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국제사무국(IB)</a:t>
            </a:r>
            <a:r>
              <a:rPr sz="900" b="1" spc="-2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등으로</a:t>
            </a:r>
            <a:r>
              <a:rPr sz="900" b="1" spc="-3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달라질</a:t>
            </a:r>
            <a:r>
              <a:rPr sz="900" b="1" spc="-1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수</a:t>
            </a:r>
            <a:r>
              <a:rPr sz="900" b="1" spc="-25" dirty="0">
                <a:solidFill>
                  <a:srgbClr val="7D7D7D"/>
                </a:solidFill>
                <a:latin typeface="Malgun Gothic"/>
                <a:cs typeface="Malgun Gothic"/>
              </a:rPr>
              <a:t> 있음</a:t>
            </a:r>
            <a:endParaRPr sz="900">
              <a:latin typeface="Malgun Gothic"/>
              <a:cs typeface="Malgun Gothic"/>
            </a:endParaRPr>
          </a:p>
        </p:txBody>
      </p:sp>
      <p:grpSp>
        <p:nvGrpSpPr>
          <p:cNvPr id="19" name="object 19"/>
          <p:cNvGrpSpPr/>
          <p:nvPr/>
        </p:nvGrpSpPr>
        <p:grpSpPr>
          <a:xfrm>
            <a:off x="515112" y="1781555"/>
            <a:ext cx="5759450" cy="1483360"/>
            <a:chOff x="515112" y="1781555"/>
            <a:chExt cx="5759450" cy="1483360"/>
          </a:xfrm>
        </p:grpSpPr>
        <p:sp>
          <p:nvSpPr>
            <p:cNvPr id="20" name="object 20"/>
            <p:cNvSpPr/>
            <p:nvPr/>
          </p:nvSpPr>
          <p:spPr>
            <a:xfrm>
              <a:off x="515112" y="1781555"/>
              <a:ext cx="2830195" cy="220979"/>
            </a:xfrm>
            <a:custGeom>
              <a:avLst/>
              <a:gdLst/>
              <a:ahLst/>
              <a:cxnLst/>
              <a:rect l="l" t="t" r="r" b="b"/>
              <a:pathLst>
                <a:path w="2830195" h="220980">
                  <a:moveTo>
                    <a:pt x="2829941" y="0"/>
                  </a:moveTo>
                  <a:lnTo>
                    <a:pt x="0" y="0"/>
                  </a:lnTo>
                  <a:lnTo>
                    <a:pt x="0" y="220979"/>
                  </a:lnTo>
                  <a:lnTo>
                    <a:pt x="2829941" y="220979"/>
                  </a:lnTo>
                  <a:lnTo>
                    <a:pt x="2829941" y="0"/>
                  </a:lnTo>
                  <a:close/>
                </a:path>
              </a:pathLst>
            </a:custGeom>
            <a:solidFill>
              <a:srgbClr val="1F4E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1" name="object 21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659636" y="1845563"/>
              <a:ext cx="233172" cy="99059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1950720" y="1828799"/>
              <a:ext cx="242316" cy="126492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589788" y="2752343"/>
              <a:ext cx="5684520" cy="131064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589788" y="3136391"/>
              <a:ext cx="1729739" cy="128016"/>
            </a:xfrm>
            <a:prstGeom prst="rect">
              <a:avLst/>
            </a:prstGeom>
          </p:spPr>
        </p:pic>
      </p:grpSp>
      <p:sp>
        <p:nvSpPr>
          <p:cNvPr id="25" name="object 25"/>
          <p:cNvSpPr txBox="1"/>
          <p:nvPr/>
        </p:nvSpPr>
        <p:spPr>
          <a:xfrm>
            <a:off x="769112" y="2942335"/>
            <a:ext cx="6278245" cy="5454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※</a:t>
            </a:r>
            <a:r>
              <a:rPr sz="900" b="1" spc="-2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시리즈코드:</a:t>
            </a:r>
            <a:r>
              <a:rPr sz="900" b="1" spc="-2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특허(</a:t>
            </a:r>
            <a:r>
              <a:rPr sz="900" b="1" dirty="0">
                <a:solidFill>
                  <a:srgbClr val="7D7D7D"/>
                </a:solidFill>
                <a:latin typeface="Courier New"/>
                <a:cs typeface="Courier New"/>
              </a:rPr>
              <a:t>ʼ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13년</a:t>
            </a:r>
            <a:r>
              <a:rPr sz="900" b="1" spc="-3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이후</a:t>
            </a:r>
            <a:r>
              <a:rPr sz="900" b="1" spc="-2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출원은</a:t>
            </a:r>
            <a:r>
              <a:rPr sz="900" b="1" spc="-3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14),</a:t>
            </a:r>
            <a:r>
              <a:rPr sz="900" b="1" spc="-1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가출원(</a:t>
            </a:r>
            <a:r>
              <a:rPr sz="900" b="1" dirty="0">
                <a:solidFill>
                  <a:srgbClr val="7D7D7D"/>
                </a:solidFill>
                <a:latin typeface="Courier New"/>
                <a:cs typeface="Courier New"/>
              </a:rPr>
              <a:t>ʼ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08년</a:t>
            </a:r>
            <a:r>
              <a:rPr sz="900" b="1" spc="-3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이후</a:t>
            </a:r>
            <a:r>
              <a:rPr sz="900" b="1" spc="-3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출원은</a:t>
            </a:r>
            <a:r>
              <a:rPr sz="900" b="1" spc="-3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61),</a:t>
            </a:r>
            <a:r>
              <a:rPr sz="900" b="1" spc="-1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디자인(</a:t>
            </a:r>
            <a:r>
              <a:rPr sz="900" b="1" dirty="0">
                <a:solidFill>
                  <a:srgbClr val="7D7D7D"/>
                </a:solidFill>
                <a:latin typeface="Courier New"/>
                <a:cs typeface="Courier New"/>
              </a:rPr>
              <a:t>ʼ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92년</a:t>
            </a:r>
            <a:r>
              <a:rPr sz="900" b="1" spc="-3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이후</a:t>
            </a:r>
            <a:r>
              <a:rPr sz="900" b="1" spc="-2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출원은</a:t>
            </a:r>
            <a:r>
              <a:rPr sz="900" b="1" spc="-3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spc="-25" dirty="0">
                <a:solidFill>
                  <a:srgbClr val="7D7D7D"/>
                </a:solidFill>
                <a:latin typeface="Malgun Gothic"/>
                <a:cs typeface="Malgun Gothic"/>
              </a:rPr>
              <a:t>29)</a:t>
            </a:r>
            <a:endParaRPr sz="900">
              <a:latin typeface="Malgun Gothic"/>
              <a:cs typeface="Malgun Gothic"/>
            </a:endParaRPr>
          </a:p>
          <a:p>
            <a:pPr>
              <a:lnSpc>
                <a:spcPct val="100000"/>
              </a:lnSpc>
              <a:spcBef>
                <a:spcPts val="375"/>
              </a:spcBef>
            </a:pPr>
            <a:endParaRPr sz="900">
              <a:latin typeface="Malgun Gothic"/>
              <a:cs typeface="Malgun Gothic"/>
            </a:endParaRPr>
          </a:p>
          <a:p>
            <a:pPr marL="12700">
              <a:lnSpc>
                <a:spcPct val="100000"/>
              </a:lnSpc>
            </a:pP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※</a:t>
            </a:r>
            <a:r>
              <a:rPr sz="900" b="1" spc="-2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재발행특허(RE*****),</a:t>
            </a:r>
            <a:r>
              <a:rPr sz="900" b="1" spc="-2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식물특허(PP*****)도</a:t>
            </a:r>
            <a:r>
              <a:rPr sz="900" b="1" spc="-4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국가연구개발사업</a:t>
            </a:r>
            <a:r>
              <a:rPr sz="900" b="1" spc="-2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조사·분석</a:t>
            </a:r>
            <a:r>
              <a:rPr sz="900" b="1" spc="-1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성과로</a:t>
            </a:r>
            <a:r>
              <a:rPr sz="900" b="1" spc="-2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인정되며,</a:t>
            </a:r>
            <a:r>
              <a:rPr sz="900" b="1" spc="-2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앞</a:t>
            </a:r>
            <a:r>
              <a:rPr sz="900" b="1" spc="-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두</a:t>
            </a:r>
            <a:r>
              <a:rPr sz="900" b="1" spc="-3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자리가</a:t>
            </a:r>
            <a:r>
              <a:rPr sz="900" b="1" spc="-1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알파벳임에</a:t>
            </a:r>
            <a:r>
              <a:rPr sz="900" b="1" spc="-25" dirty="0">
                <a:solidFill>
                  <a:srgbClr val="7D7D7D"/>
                </a:solidFill>
                <a:latin typeface="Malgun Gothic"/>
                <a:cs typeface="Malgun Gothic"/>
              </a:rPr>
              <a:t> 유의</a:t>
            </a:r>
            <a:endParaRPr sz="900">
              <a:latin typeface="Malgun Gothic"/>
              <a:cs typeface="Malgun Gothic"/>
            </a:endParaRPr>
          </a:p>
        </p:txBody>
      </p:sp>
      <p:grpSp>
        <p:nvGrpSpPr>
          <p:cNvPr id="26" name="object 26"/>
          <p:cNvGrpSpPr/>
          <p:nvPr/>
        </p:nvGrpSpPr>
        <p:grpSpPr>
          <a:xfrm>
            <a:off x="515112" y="2461259"/>
            <a:ext cx="5699760" cy="1600200"/>
            <a:chOff x="515112" y="2461259"/>
            <a:chExt cx="5699760" cy="1600200"/>
          </a:xfrm>
        </p:grpSpPr>
        <p:sp>
          <p:nvSpPr>
            <p:cNvPr id="27" name="object 27"/>
            <p:cNvSpPr/>
            <p:nvPr/>
          </p:nvSpPr>
          <p:spPr>
            <a:xfrm>
              <a:off x="515112" y="2461259"/>
              <a:ext cx="2830195" cy="220979"/>
            </a:xfrm>
            <a:custGeom>
              <a:avLst/>
              <a:gdLst/>
              <a:ahLst/>
              <a:cxnLst/>
              <a:rect l="l" t="t" r="r" b="b"/>
              <a:pathLst>
                <a:path w="2830195" h="220980">
                  <a:moveTo>
                    <a:pt x="2829941" y="0"/>
                  </a:moveTo>
                  <a:lnTo>
                    <a:pt x="0" y="0"/>
                  </a:lnTo>
                  <a:lnTo>
                    <a:pt x="0" y="220979"/>
                  </a:lnTo>
                  <a:lnTo>
                    <a:pt x="2829941" y="220979"/>
                  </a:lnTo>
                  <a:lnTo>
                    <a:pt x="2829941" y="0"/>
                  </a:lnTo>
                  <a:close/>
                </a:path>
              </a:pathLst>
            </a:custGeom>
            <a:solidFill>
              <a:srgbClr val="1F4E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8" name="object 28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1653540" y="2506979"/>
              <a:ext cx="243839" cy="126492"/>
            </a:xfrm>
            <a:prstGeom prst="rect">
              <a:avLst/>
            </a:prstGeom>
          </p:spPr>
        </p:pic>
        <p:pic>
          <p:nvPicPr>
            <p:cNvPr id="29" name="object 29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1959864" y="2506979"/>
              <a:ext cx="242315" cy="126492"/>
            </a:xfrm>
            <a:prstGeom prst="rect">
              <a:avLst/>
            </a:prstGeom>
          </p:spPr>
        </p:pic>
        <p:pic>
          <p:nvPicPr>
            <p:cNvPr id="30" name="object 30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589788" y="3930395"/>
              <a:ext cx="5625084" cy="131064"/>
            </a:xfrm>
            <a:prstGeom prst="rect">
              <a:avLst/>
            </a:prstGeom>
          </p:spPr>
        </p:pic>
      </p:grpSp>
      <p:sp>
        <p:nvSpPr>
          <p:cNvPr id="31" name="object 31"/>
          <p:cNvSpPr txBox="1"/>
          <p:nvPr/>
        </p:nvSpPr>
        <p:spPr>
          <a:xfrm>
            <a:off x="757834" y="4082033"/>
            <a:ext cx="467804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※</a:t>
            </a:r>
            <a:r>
              <a:rPr sz="900" b="1" spc="-2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PCT</a:t>
            </a:r>
            <a:r>
              <a:rPr sz="900" b="1" spc="-2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특허를</a:t>
            </a:r>
            <a:r>
              <a:rPr sz="900" b="1" spc="-2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통해</a:t>
            </a:r>
            <a:r>
              <a:rPr sz="900" b="1" spc="-2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일본에</a:t>
            </a:r>
            <a:r>
              <a:rPr sz="900" b="1" spc="-2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출원된</a:t>
            </a:r>
            <a:r>
              <a:rPr sz="900" b="1" spc="-2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경우</a:t>
            </a:r>
            <a:r>
              <a:rPr sz="900" b="1" spc="-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출원번호의</a:t>
            </a:r>
            <a:r>
              <a:rPr sz="900" b="1" spc="-3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6자리</a:t>
            </a:r>
            <a:r>
              <a:rPr sz="900" b="1" spc="-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일련번호의</a:t>
            </a:r>
            <a:r>
              <a:rPr sz="900" b="1" spc="-2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첫</a:t>
            </a:r>
            <a:r>
              <a:rPr sz="900" b="1" spc="-2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자리가</a:t>
            </a:r>
            <a:r>
              <a:rPr sz="900" b="1" spc="-2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‘5’로</a:t>
            </a:r>
            <a:r>
              <a:rPr sz="900" b="1" spc="-25" dirty="0">
                <a:solidFill>
                  <a:srgbClr val="7D7D7D"/>
                </a:solidFill>
                <a:latin typeface="Malgun Gothic"/>
                <a:cs typeface="Malgun Gothic"/>
              </a:rPr>
              <a:t> 부여</a:t>
            </a:r>
            <a:endParaRPr sz="900">
              <a:latin typeface="Malgun Gothic"/>
              <a:cs typeface="Malgun Gothic"/>
            </a:endParaRPr>
          </a:p>
        </p:txBody>
      </p:sp>
      <p:grpSp>
        <p:nvGrpSpPr>
          <p:cNvPr id="32" name="object 32"/>
          <p:cNvGrpSpPr/>
          <p:nvPr/>
        </p:nvGrpSpPr>
        <p:grpSpPr>
          <a:xfrm>
            <a:off x="515112" y="3637787"/>
            <a:ext cx="5191125" cy="1300480"/>
            <a:chOff x="515112" y="3637787"/>
            <a:chExt cx="5191125" cy="1300480"/>
          </a:xfrm>
        </p:grpSpPr>
        <p:pic>
          <p:nvPicPr>
            <p:cNvPr id="33" name="object 33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589788" y="4312919"/>
              <a:ext cx="1729739" cy="129539"/>
            </a:xfrm>
            <a:prstGeom prst="rect">
              <a:avLst/>
            </a:prstGeom>
          </p:spPr>
        </p:pic>
        <p:sp>
          <p:nvSpPr>
            <p:cNvPr id="34" name="object 34"/>
            <p:cNvSpPr/>
            <p:nvPr/>
          </p:nvSpPr>
          <p:spPr>
            <a:xfrm>
              <a:off x="515112" y="3637787"/>
              <a:ext cx="2830195" cy="220979"/>
            </a:xfrm>
            <a:custGeom>
              <a:avLst/>
              <a:gdLst/>
              <a:ahLst/>
              <a:cxnLst/>
              <a:rect l="l" t="t" r="r" b="b"/>
              <a:pathLst>
                <a:path w="2830195" h="220979">
                  <a:moveTo>
                    <a:pt x="2829941" y="0"/>
                  </a:moveTo>
                  <a:lnTo>
                    <a:pt x="0" y="0"/>
                  </a:lnTo>
                  <a:lnTo>
                    <a:pt x="0" y="220979"/>
                  </a:lnTo>
                  <a:lnTo>
                    <a:pt x="2829941" y="220979"/>
                  </a:lnTo>
                  <a:lnTo>
                    <a:pt x="2829941" y="0"/>
                  </a:lnTo>
                  <a:close/>
                </a:path>
              </a:pathLst>
            </a:custGeom>
            <a:solidFill>
              <a:srgbClr val="1F4E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5" name="object 35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1650492" y="3685031"/>
              <a:ext cx="246887" cy="124968"/>
            </a:xfrm>
            <a:prstGeom prst="rect">
              <a:avLst/>
            </a:prstGeom>
          </p:spPr>
        </p:pic>
        <p:pic>
          <p:nvPicPr>
            <p:cNvPr id="36" name="object 36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1959864" y="3685032"/>
              <a:ext cx="242315" cy="126490"/>
            </a:xfrm>
            <a:prstGeom prst="rect">
              <a:avLst/>
            </a:prstGeom>
          </p:spPr>
        </p:pic>
        <p:pic>
          <p:nvPicPr>
            <p:cNvPr id="37" name="object 37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589788" y="4806695"/>
              <a:ext cx="5116068" cy="131063"/>
            </a:xfrm>
            <a:prstGeom prst="rect">
              <a:avLst/>
            </a:prstGeom>
          </p:spPr>
        </p:pic>
      </p:grpSp>
      <p:sp>
        <p:nvSpPr>
          <p:cNvPr id="38" name="object 38"/>
          <p:cNvSpPr txBox="1"/>
          <p:nvPr/>
        </p:nvSpPr>
        <p:spPr>
          <a:xfrm>
            <a:off x="765454" y="4964683"/>
            <a:ext cx="426466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※</a:t>
            </a:r>
            <a:r>
              <a:rPr sz="900" b="1" spc="-1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PCT</a:t>
            </a:r>
            <a:r>
              <a:rPr sz="900" b="1" spc="-3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특허를</a:t>
            </a:r>
            <a:r>
              <a:rPr sz="900" b="1" spc="-2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통해</a:t>
            </a:r>
            <a:r>
              <a:rPr sz="900" b="1" spc="-2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유럽에</a:t>
            </a:r>
            <a:r>
              <a:rPr sz="900" b="1" spc="-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진입한</a:t>
            </a:r>
            <a:r>
              <a:rPr sz="900" b="1" spc="-2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경우</a:t>
            </a:r>
            <a:r>
              <a:rPr sz="900" b="1" spc="-2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출원연도(2자리)는</a:t>
            </a:r>
            <a:r>
              <a:rPr sz="900" b="1" spc="-5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PCT</a:t>
            </a:r>
            <a:r>
              <a:rPr sz="900" b="1" spc="-2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특허의</a:t>
            </a:r>
            <a:r>
              <a:rPr sz="900" b="1" spc="-2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spc="-10" dirty="0">
                <a:solidFill>
                  <a:srgbClr val="7D7D7D"/>
                </a:solidFill>
                <a:latin typeface="Malgun Gothic"/>
                <a:cs typeface="Malgun Gothic"/>
              </a:rPr>
              <a:t>출원연도임</a:t>
            </a:r>
            <a:endParaRPr sz="900">
              <a:latin typeface="Malgun Gothic"/>
              <a:cs typeface="Malgun Gothic"/>
            </a:endParaRPr>
          </a:p>
        </p:txBody>
      </p:sp>
      <p:grpSp>
        <p:nvGrpSpPr>
          <p:cNvPr id="39" name="object 39"/>
          <p:cNvGrpSpPr/>
          <p:nvPr/>
        </p:nvGrpSpPr>
        <p:grpSpPr>
          <a:xfrm>
            <a:off x="515112" y="4514087"/>
            <a:ext cx="6006465" cy="1312545"/>
            <a:chOff x="515112" y="4514087"/>
            <a:chExt cx="6006465" cy="1312545"/>
          </a:xfrm>
        </p:grpSpPr>
        <p:pic>
          <p:nvPicPr>
            <p:cNvPr id="40" name="object 40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589788" y="5189219"/>
              <a:ext cx="1729739" cy="129539"/>
            </a:xfrm>
            <a:prstGeom prst="rect">
              <a:avLst/>
            </a:prstGeom>
          </p:spPr>
        </p:pic>
        <p:sp>
          <p:nvSpPr>
            <p:cNvPr id="41" name="object 41"/>
            <p:cNvSpPr/>
            <p:nvPr/>
          </p:nvSpPr>
          <p:spPr>
            <a:xfrm>
              <a:off x="515112" y="4514087"/>
              <a:ext cx="2830195" cy="220979"/>
            </a:xfrm>
            <a:custGeom>
              <a:avLst/>
              <a:gdLst/>
              <a:ahLst/>
              <a:cxnLst/>
              <a:rect l="l" t="t" r="r" b="b"/>
              <a:pathLst>
                <a:path w="2830195" h="220979">
                  <a:moveTo>
                    <a:pt x="2829941" y="0"/>
                  </a:moveTo>
                  <a:lnTo>
                    <a:pt x="0" y="0"/>
                  </a:lnTo>
                  <a:lnTo>
                    <a:pt x="0" y="220979"/>
                  </a:lnTo>
                  <a:lnTo>
                    <a:pt x="2829941" y="220979"/>
                  </a:lnTo>
                  <a:lnTo>
                    <a:pt x="2829941" y="0"/>
                  </a:lnTo>
                  <a:close/>
                </a:path>
              </a:pathLst>
            </a:custGeom>
            <a:solidFill>
              <a:srgbClr val="1F4E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2" name="object 42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1697736" y="4579619"/>
              <a:ext cx="147827" cy="97536"/>
            </a:xfrm>
            <a:prstGeom prst="rect">
              <a:avLst/>
            </a:prstGeom>
          </p:spPr>
        </p:pic>
        <p:pic>
          <p:nvPicPr>
            <p:cNvPr id="43" name="object 43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1911095" y="4561331"/>
              <a:ext cx="242316" cy="126491"/>
            </a:xfrm>
            <a:prstGeom prst="rect">
              <a:avLst/>
            </a:prstGeom>
          </p:spPr>
        </p:pic>
        <p:pic>
          <p:nvPicPr>
            <p:cNvPr id="44" name="object 44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589788" y="5695187"/>
              <a:ext cx="5931408" cy="131063"/>
            </a:xfrm>
            <a:prstGeom prst="rect">
              <a:avLst/>
            </a:prstGeom>
          </p:spPr>
        </p:pic>
      </p:grpSp>
      <p:sp>
        <p:nvSpPr>
          <p:cNvPr id="45" name="object 45"/>
          <p:cNvSpPr txBox="1"/>
          <p:nvPr/>
        </p:nvSpPr>
        <p:spPr>
          <a:xfrm>
            <a:off x="757834" y="5809233"/>
            <a:ext cx="5467350" cy="375920"/>
          </a:xfrm>
          <a:prstGeom prst="rect">
            <a:avLst/>
          </a:prstGeom>
        </p:spPr>
        <p:txBody>
          <a:bodyPr vert="horz" wrap="square" lIns="0" tIns="508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0"/>
              </a:spcBef>
            </a:pP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※</a:t>
            </a:r>
            <a:r>
              <a:rPr sz="900" b="1" spc="-1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유형</a:t>
            </a:r>
            <a:r>
              <a:rPr sz="900" b="1" spc="-1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식별코드:</a:t>
            </a:r>
            <a:r>
              <a:rPr sz="900" b="1" spc="-3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1(특허),</a:t>
            </a:r>
            <a:r>
              <a:rPr sz="900" b="1" spc="-1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2(실용신안),</a:t>
            </a:r>
            <a:r>
              <a:rPr sz="900" b="1" spc="-2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3(디자인),</a:t>
            </a:r>
            <a:r>
              <a:rPr sz="900" b="1" spc="-2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8(PCT를</a:t>
            </a:r>
            <a:r>
              <a:rPr sz="900" b="1" spc="-3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통한</a:t>
            </a:r>
            <a:r>
              <a:rPr sz="900" b="1" spc="-3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특허</a:t>
            </a:r>
            <a:r>
              <a:rPr sz="900" b="1" spc="-2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출원),</a:t>
            </a:r>
            <a:r>
              <a:rPr sz="900" b="1" spc="-2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spc="-10" dirty="0">
                <a:solidFill>
                  <a:srgbClr val="7D7D7D"/>
                </a:solidFill>
                <a:latin typeface="Malgun Gothic"/>
                <a:cs typeface="Malgun Gothic"/>
              </a:rPr>
              <a:t>9(PCT를</a:t>
            </a:r>
            <a:r>
              <a:rPr sz="900" b="1" spc="-5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통한</a:t>
            </a:r>
            <a:r>
              <a:rPr sz="900" b="1" spc="-1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실용신안</a:t>
            </a:r>
            <a:r>
              <a:rPr sz="900" b="1" spc="-3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spc="-25" dirty="0">
                <a:solidFill>
                  <a:srgbClr val="7D7D7D"/>
                </a:solidFill>
                <a:latin typeface="Malgun Gothic"/>
                <a:cs typeface="Malgun Gothic"/>
              </a:rPr>
              <a:t>출원)</a:t>
            </a:r>
            <a:endParaRPr sz="900">
              <a:latin typeface="Malgun Gothic"/>
              <a:cs typeface="Malgun Gothic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※</a:t>
            </a:r>
            <a:r>
              <a:rPr sz="900" b="1" spc="-2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체크숫자에는</a:t>
            </a:r>
            <a:r>
              <a:rPr sz="900" b="1" spc="-2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숫자</a:t>
            </a:r>
            <a:r>
              <a:rPr sz="900" b="1" spc="-2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0~9</a:t>
            </a:r>
            <a:r>
              <a:rPr sz="900" b="1" spc="-1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또는</a:t>
            </a:r>
            <a:r>
              <a:rPr sz="900" b="1" spc="-2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알파벳</a:t>
            </a:r>
            <a:r>
              <a:rPr sz="900" b="1" spc="-3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X가</a:t>
            </a:r>
            <a:r>
              <a:rPr sz="900" b="1" spc="-2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올</a:t>
            </a:r>
            <a:r>
              <a:rPr sz="900" b="1" spc="-2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수</a:t>
            </a:r>
            <a:r>
              <a:rPr sz="900" b="1" spc="-1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spc="-25" dirty="0">
                <a:solidFill>
                  <a:srgbClr val="7D7D7D"/>
                </a:solidFill>
                <a:latin typeface="Malgun Gothic"/>
                <a:cs typeface="Malgun Gothic"/>
              </a:rPr>
              <a:t>있음</a:t>
            </a:r>
            <a:endParaRPr sz="900">
              <a:latin typeface="Malgun Gothic"/>
              <a:cs typeface="Malgun Gothic"/>
            </a:endParaRPr>
          </a:p>
        </p:txBody>
      </p:sp>
      <p:grpSp>
        <p:nvGrpSpPr>
          <p:cNvPr id="46" name="object 46"/>
          <p:cNvGrpSpPr/>
          <p:nvPr/>
        </p:nvGrpSpPr>
        <p:grpSpPr>
          <a:xfrm>
            <a:off x="515112" y="5404103"/>
            <a:ext cx="6006465" cy="1518285"/>
            <a:chOff x="515112" y="5404103"/>
            <a:chExt cx="6006465" cy="1518285"/>
          </a:xfrm>
        </p:grpSpPr>
        <p:pic>
          <p:nvPicPr>
            <p:cNvPr id="47" name="object 47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589788" y="6256019"/>
              <a:ext cx="2086356" cy="128015"/>
            </a:xfrm>
            <a:prstGeom prst="rect">
              <a:avLst/>
            </a:prstGeom>
          </p:spPr>
        </p:pic>
        <p:pic>
          <p:nvPicPr>
            <p:cNvPr id="48" name="object 48"/>
            <p:cNvPicPr/>
            <p:nvPr/>
          </p:nvPicPr>
          <p:blipFill>
            <a:blip r:embed="rId29" cstate="print"/>
            <a:stretch>
              <a:fillRect/>
            </a:stretch>
          </p:blipFill>
          <p:spPr>
            <a:xfrm>
              <a:off x="2712719" y="6252971"/>
              <a:ext cx="1743456" cy="131063"/>
            </a:xfrm>
            <a:prstGeom prst="rect">
              <a:avLst/>
            </a:prstGeom>
          </p:spPr>
        </p:pic>
        <p:sp>
          <p:nvSpPr>
            <p:cNvPr id="49" name="object 49"/>
            <p:cNvSpPr/>
            <p:nvPr/>
          </p:nvSpPr>
          <p:spPr>
            <a:xfrm>
              <a:off x="515112" y="5404103"/>
              <a:ext cx="2830195" cy="220979"/>
            </a:xfrm>
            <a:custGeom>
              <a:avLst/>
              <a:gdLst/>
              <a:ahLst/>
              <a:cxnLst/>
              <a:rect l="l" t="t" r="r" b="b"/>
              <a:pathLst>
                <a:path w="2830195" h="220979">
                  <a:moveTo>
                    <a:pt x="2829941" y="0"/>
                  </a:moveTo>
                  <a:lnTo>
                    <a:pt x="0" y="0"/>
                  </a:lnTo>
                  <a:lnTo>
                    <a:pt x="0" y="220979"/>
                  </a:lnTo>
                  <a:lnTo>
                    <a:pt x="2829941" y="220979"/>
                  </a:lnTo>
                  <a:lnTo>
                    <a:pt x="2829941" y="0"/>
                  </a:lnTo>
                  <a:close/>
                </a:path>
              </a:pathLst>
            </a:custGeom>
            <a:solidFill>
              <a:srgbClr val="1F4E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0" name="object 50"/>
            <p:cNvPicPr/>
            <p:nvPr/>
          </p:nvPicPr>
          <p:blipFill>
            <a:blip r:embed="rId30" cstate="print"/>
            <a:stretch>
              <a:fillRect/>
            </a:stretch>
          </p:blipFill>
          <p:spPr>
            <a:xfrm>
              <a:off x="1645920" y="5452871"/>
              <a:ext cx="251460" cy="123444"/>
            </a:xfrm>
            <a:prstGeom prst="rect">
              <a:avLst/>
            </a:prstGeom>
          </p:spPr>
        </p:pic>
        <p:pic>
          <p:nvPicPr>
            <p:cNvPr id="51" name="object 51"/>
            <p:cNvPicPr/>
            <p:nvPr/>
          </p:nvPicPr>
          <p:blipFill>
            <a:blip r:embed="rId31" cstate="print"/>
            <a:stretch>
              <a:fillRect/>
            </a:stretch>
          </p:blipFill>
          <p:spPr>
            <a:xfrm>
              <a:off x="1959864" y="5449823"/>
              <a:ext cx="242315" cy="126491"/>
            </a:xfrm>
            <a:prstGeom prst="rect">
              <a:avLst/>
            </a:prstGeom>
          </p:spPr>
        </p:pic>
        <p:pic>
          <p:nvPicPr>
            <p:cNvPr id="52" name="object 52"/>
            <p:cNvPicPr/>
            <p:nvPr/>
          </p:nvPicPr>
          <p:blipFill>
            <a:blip r:embed="rId32" cstate="print"/>
            <a:stretch>
              <a:fillRect/>
            </a:stretch>
          </p:blipFill>
          <p:spPr>
            <a:xfrm>
              <a:off x="589788" y="6790943"/>
              <a:ext cx="5931408" cy="131063"/>
            </a:xfrm>
            <a:prstGeom prst="rect">
              <a:avLst/>
            </a:prstGeom>
          </p:spPr>
        </p:pic>
      </p:grpSp>
      <p:sp>
        <p:nvSpPr>
          <p:cNvPr id="53" name="object 53"/>
          <p:cNvSpPr txBox="1"/>
          <p:nvPr/>
        </p:nvSpPr>
        <p:spPr>
          <a:xfrm>
            <a:off x="757834" y="6932803"/>
            <a:ext cx="6325235" cy="30289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86055" marR="5080" indent="-173990">
              <a:lnSpc>
                <a:spcPct val="102200"/>
              </a:lnSpc>
              <a:spcBef>
                <a:spcPts val="75"/>
              </a:spcBef>
            </a:pP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※</a:t>
            </a:r>
            <a:r>
              <a:rPr sz="900" b="1" spc="-2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유형</a:t>
            </a:r>
            <a:r>
              <a:rPr sz="900" b="1" spc="-2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식별코드:</a:t>
            </a:r>
            <a:r>
              <a:rPr sz="900" b="1" spc="-3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10(특허),</a:t>
            </a:r>
            <a:r>
              <a:rPr sz="900" b="1" spc="-2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11(PCT를</a:t>
            </a:r>
            <a:r>
              <a:rPr sz="900" b="1" spc="-3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통한</a:t>
            </a:r>
            <a:r>
              <a:rPr sz="900" b="1" spc="-2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특허</a:t>
            </a:r>
            <a:r>
              <a:rPr sz="900" b="1" spc="-3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출원),</a:t>
            </a:r>
            <a:r>
              <a:rPr sz="900" b="1" spc="-2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20(실용신안),</a:t>
            </a:r>
            <a:r>
              <a:rPr sz="900" b="1" spc="-2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21(PCT를</a:t>
            </a:r>
            <a:r>
              <a:rPr sz="900" b="1" spc="-4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통한</a:t>
            </a:r>
            <a:r>
              <a:rPr sz="900" b="1" spc="-2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실용신안</a:t>
            </a:r>
            <a:r>
              <a:rPr sz="900" b="1" spc="-3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출원),</a:t>
            </a:r>
            <a:r>
              <a:rPr sz="900" b="1" spc="-1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50(EPO에</a:t>
            </a:r>
            <a:r>
              <a:rPr sz="900" b="1" spc="-1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의한</a:t>
            </a:r>
            <a:r>
              <a:rPr sz="900" b="1" spc="-2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spc="-25" dirty="0">
                <a:solidFill>
                  <a:srgbClr val="7D7D7D"/>
                </a:solidFill>
                <a:latin typeface="Malgun Gothic"/>
                <a:cs typeface="Malgun Gothic"/>
              </a:rPr>
              <a:t>등록;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독일어),</a:t>
            </a:r>
            <a:r>
              <a:rPr sz="900" b="1" spc="-3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60(EPO에</a:t>
            </a:r>
            <a:r>
              <a:rPr sz="900" b="1" spc="-1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의한</a:t>
            </a:r>
            <a:r>
              <a:rPr sz="900" b="1" spc="-2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등록;</a:t>
            </a:r>
            <a:r>
              <a:rPr sz="900" b="1" spc="-1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영어,</a:t>
            </a:r>
            <a:r>
              <a:rPr sz="900" b="1" spc="-10" dirty="0">
                <a:solidFill>
                  <a:srgbClr val="7D7D7D"/>
                </a:solidFill>
                <a:latin typeface="Malgun Gothic"/>
                <a:cs typeface="Malgun Gothic"/>
              </a:rPr>
              <a:t> 프랑스어)</a:t>
            </a:r>
            <a:endParaRPr sz="900">
              <a:latin typeface="Malgun Gothic"/>
              <a:cs typeface="Malgun Gothic"/>
            </a:endParaRPr>
          </a:p>
        </p:txBody>
      </p:sp>
      <p:grpSp>
        <p:nvGrpSpPr>
          <p:cNvPr id="54" name="object 54"/>
          <p:cNvGrpSpPr/>
          <p:nvPr/>
        </p:nvGrpSpPr>
        <p:grpSpPr>
          <a:xfrm>
            <a:off x="515112" y="6498335"/>
            <a:ext cx="6141720" cy="1713230"/>
            <a:chOff x="515112" y="6498335"/>
            <a:chExt cx="6141720" cy="1713230"/>
          </a:xfrm>
        </p:grpSpPr>
        <p:pic>
          <p:nvPicPr>
            <p:cNvPr id="55" name="object 55"/>
            <p:cNvPicPr/>
            <p:nvPr/>
          </p:nvPicPr>
          <p:blipFill>
            <a:blip r:embed="rId33" cstate="print"/>
            <a:stretch>
              <a:fillRect/>
            </a:stretch>
          </p:blipFill>
          <p:spPr>
            <a:xfrm>
              <a:off x="589788" y="7312151"/>
              <a:ext cx="5170932" cy="131064"/>
            </a:xfrm>
            <a:prstGeom prst="rect">
              <a:avLst/>
            </a:prstGeom>
          </p:spPr>
        </p:pic>
        <p:sp>
          <p:nvSpPr>
            <p:cNvPr id="56" name="object 56"/>
            <p:cNvSpPr/>
            <p:nvPr/>
          </p:nvSpPr>
          <p:spPr>
            <a:xfrm>
              <a:off x="5804916" y="7313675"/>
              <a:ext cx="567055" cy="120650"/>
            </a:xfrm>
            <a:custGeom>
              <a:avLst/>
              <a:gdLst/>
              <a:ahLst/>
              <a:cxnLst/>
              <a:rect l="l" t="t" r="r" b="b"/>
              <a:pathLst>
                <a:path w="567054" h="120650">
                  <a:moveTo>
                    <a:pt x="94361" y="90424"/>
                  </a:moveTo>
                  <a:lnTo>
                    <a:pt x="78486" y="78168"/>
                  </a:lnTo>
                  <a:lnTo>
                    <a:pt x="78486" y="90932"/>
                  </a:lnTo>
                  <a:lnTo>
                    <a:pt x="78486" y="104013"/>
                  </a:lnTo>
                  <a:lnTo>
                    <a:pt x="70739" y="107327"/>
                  </a:lnTo>
                  <a:lnTo>
                    <a:pt x="39624" y="107327"/>
                  </a:lnTo>
                  <a:lnTo>
                    <a:pt x="31877" y="104013"/>
                  </a:lnTo>
                  <a:lnTo>
                    <a:pt x="31877" y="90932"/>
                  </a:lnTo>
                  <a:lnTo>
                    <a:pt x="39624" y="87757"/>
                  </a:lnTo>
                  <a:lnTo>
                    <a:pt x="70739" y="87757"/>
                  </a:lnTo>
                  <a:lnTo>
                    <a:pt x="78486" y="90932"/>
                  </a:lnTo>
                  <a:lnTo>
                    <a:pt x="78486" y="78168"/>
                  </a:lnTo>
                  <a:lnTo>
                    <a:pt x="72009" y="76339"/>
                  </a:lnTo>
                  <a:lnTo>
                    <a:pt x="64135" y="75184"/>
                  </a:lnTo>
                  <a:lnTo>
                    <a:pt x="55118" y="74815"/>
                  </a:lnTo>
                  <a:lnTo>
                    <a:pt x="16002" y="90424"/>
                  </a:lnTo>
                  <a:lnTo>
                    <a:pt x="16002" y="104648"/>
                  </a:lnTo>
                  <a:lnTo>
                    <a:pt x="55118" y="120142"/>
                  </a:lnTo>
                  <a:lnTo>
                    <a:pt x="64262" y="119761"/>
                  </a:lnTo>
                  <a:lnTo>
                    <a:pt x="92710" y="107327"/>
                  </a:lnTo>
                  <a:lnTo>
                    <a:pt x="94361" y="104648"/>
                  </a:lnTo>
                  <a:lnTo>
                    <a:pt x="94361" y="90424"/>
                  </a:lnTo>
                  <a:close/>
                </a:path>
                <a:path w="567054" h="120650">
                  <a:moveTo>
                    <a:pt x="95250" y="31623"/>
                  </a:moveTo>
                  <a:lnTo>
                    <a:pt x="32385" y="31623"/>
                  </a:lnTo>
                  <a:lnTo>
                    <a:pt x="32385" y="16002"/>
                  </a:lnTo>
                  <a:lnTo>
                    <a:pt x="93980" y="16002"/>
                  </a:lnTo>
                  <a:lnTo>
                    <a:pt x="93980" y="2794"/>
                  </a:lnTo>
                  <a:lnTo>
                    <a:pt x="16637" y="2794"/>
                  </a:lnTo>
                  <a:lnTo>
                    <a:pt x="16637" y="44704"/>
                  </a:lnTo>
                  <a:lnTo>
                    <a:pt x="95250" y="44704"/>
                  </a:lnTo>
                  <a:lnTo>
                    <a:pt x="95250" y="31623"/>
                  </a:lnTo>
                  <a:close/>
                </a:path>
                <a:path w="567054" h="120650">
                  <a:moveTo>
                    <a:pt x="110337" y="54127"/>
                  </a:moveTo>
                  <a:lnTo>
                    <a:pt x="0" y="54127"/>
                  </a:lnTo>
                  <a:lnTo>
                    <a:pt x="0" y="67310"/>
                  </a:lnTo>
                  <a:lnTo>
                    <a:pt x="110337" y="67310"/>
                  </a:lnTo>
                  <a:lnTo>
                    <a:pt x="110337" y="54127"/>
                  </a:lnTo>
                  <a:close/>
                </a:path>
                <a:path w="567054" h="120650">
                  <a:moveTo>
                    <a:pt x="175488" y="51498"/>
                  </a:moveTo>
                  <a:lnTo>
                    <a:pt x="159893" y="51498"/>
                  </a:lnTo>
                  <a:lnTo>
                    <a:pt x="159893" y="59817"/>
                  </a:lnTo>
                  <a:lnTo>
                    <a:pt x="175488" y="59817"/>
                  </a:lnTo>
                  <a:lnTo>
                    <a:pt x="175488" y="51498"/>
                  </a:lnTo>
                  <a:close/>
                </a:path>
                <a:path w="567054" h="120650">
                  <a:moveTo>
                    <a:pt x="207010" y="79756"/>
                  </a:moveTo>
                  <a:lnTo>
                    <a:pt x="127381" y="79756"/>
                  </a:lnTo>
                  <a:lnTo>
                    <a:pt x="127381" y="92976"/>
                  </a:lnTo>
                  <a:lnTo>
                    <a:pt x="191389" y="92976"/>
                  </a:lnTo>
                  <a:lnTo>
                    <a:pt x="191389" y="120142"/>
                  </a:lnTo>
                  <a:lnTo>
                    <a:pt x="207010" y="120142"/>
                  </a:lnTo>
                  <a:lnTo>
                    <a:pt x="207010" y="79756"/>
                  </a:lnTo>
                  <a:close/>
                </a:path>
                <a:path w="567054" h="120650">
                  <a:moveTo>
                    <a:pt x="208280" y="38862"/>
                  </a:moveTo>
                  <a:lnTo>
                    <a:pt x="145415" y="38862"/>
                  </a:lnTo>
                  <a:lnTo>
                    <a:pt x="145415" y="31877"/>
                  </a:lnTo>
                  <a:lnTo>
                    <a:pt x="205613" y="31877"/>
                  </a:lnTo>
                  <a:lnTo>
                    <a:pt x="205613" y="1397"/>
                  </a:lnTo>
                  <a:lnTo>
                    <a:pt x="130048" y="1397"/>
                  </a:lnTo>
                  <a:lnTo>
                    <a:pt x="130048" y="14097"/>
                  </a:lnTo>
                  <a:lnTo>
                    <a:pt x="190119" y="14097"/>
                  </a:lnTo>
                  <a:lnTo>
                    <a:pt x="190119" y="20193"/>
                  </a:lnTo>
                  <a:lnTo>
                    <a:pt x="130048" y="20193"/>
                  </a:lnTo>
                  <a:lnTo>
                    <a:pt x="130048" y="51435"/>
                  </a:lnTo>
                  <a:lnTo>
                    <a:pt x="208280" y="51435"/>
                  </a:lnTo>
                  <a:lnTo>
                    <a:pt x="208280" y="38862"/>
                  </a:lnTo>
                  <a:close/>
                </a:path>
                <a:path w="567054" h="120650">
                  <a:moveTo>
                    <a:pt x="222986" y="59842"/>
                  </a:moveTo>
                  <a:lnTo>
                    <a:pt x="112649" y="59842"/>
                  </a:lnTo>
                  <a:lnTo>
                    <a:pt x="112649" y="72771"/>
                  </a:lnTo>
                  <a:lnTo>
                    <a:pt x="222986" y="72771"/>
                  </a:lnTo>
                  <a:lnTo>
                    <a:pt x="222986" y="59842"/>
                  </a:lnTo>
                  <a:close/>
                </a:path>
                <a:path w="567054" h="120650">
                  <a:moveTo>
                    <a:pt x="327126" y="42049"/>
                  </a:moveTo>
                  <a:lnTo>
                    <a:pt x="311912" y="42049"/>
                  </a:lnTo>
                  <a:lnTo>
                    <a:pt x="311912" y="85979"/>
                  </a:lnTo>
                  <a:lnTo>
                    <a:pt x="327126" y="85979"/>
                  </a:lnTo>
                  <a:lnTo>
                    <a:pt x="327126" y="42049"/>
                  </a:lnTo>
                  <a:close/>
                </a:path>
                <a:path w="567054" h="120650">
                  <a:moveTo>
                    <a:pt x="327152" y="28702"/>
                  </a:moveTo>
                  <a:lnTo>
                    <a:pt x="327126" y="12"/>
                  </a:lnTo>
                  <a:lnTo>
                    <a:pt x="311912" y="12"/>
                  </a:lnTo>
                  <a:lnTo>
                    <a:pt x="311912" y="28702"/>
                  </a:lnTo>
                  <a:lnTo>
                    <a:pt x="288671" y="28702"/>
                  </a:lnTo>
                  <a:lnTo>
                    <a:pt x="288671" y="23622"/>
                  </a:lnTo>
                  <a:lnTo>
                    <a:pt x="288645" y="6210"/>
                  </a:lnTo>
                  <a:lnTo>
                    <a:pt x="273304" y="6210"/>
                  </a:lnTo>
                  <a:lnTo>
                    <a:pt x="273304" y="23622"/>
                  </a:lnTo>
                  <a:lnTo>
                    <a:pt x="246507" y="23622"/>
                  </a:lnTo>
                  <a:lnTo>
                    <a:pt x="246507" y="5842"/>
                  </a:lnTo>
                  <a:lnTo>
                    <a:pt x="231394" y="5842"/>
                  </a:lnTo>
                  <a:lnTo>
                    <a:pt x="231394" y="23622"/>
                  </a:lnTo>
                  <a:lnTo>
                    <a:pt x="231394" y="28702"/>
                  </a:lnTo>
                  <a:lnTo>
                    <a:pt x="231394" y="37592"/>
                  </a:lnTo>
                  <a:lnTo>
                    <a:pt x="231394" y="51562"/>
                  </a:lnTo>
                  <a:lnTo>
                    <a:pt x="231394" y="64262"/>
                  </a:lnTo>
                  <a:lnTo>
                    <a:pt x="288671" y="64262"/>
                  </a:lnTo>
                  <a:lnTo>
                    <a:pt x="288671" y="51562"/>
                  </a:lnTo>
                  <a:lnTo>
                    <a:pt x="246507" y="51562"/>
                  </a:lnTo>
                  <a:lnTo>
                    <a:pt x="246507" y="37592"/>
                  </a:lnTo>
                  <a:lnTo>
                    <a:pt x="273304" y="37592"/>
                  </a:lnTo>
                  <a:lnTo>
                    <a:pt x="273304" y="51435"/>
                  </a:lnTo>
                  <a:lnTo>
                    <a:pt x="288671" y="51435"/>
                  </a:lnTo>
                  <a:lnTo>
                    <a:pt x="288671" y="42037"/>
                  </a:lnTo>
                  <a:lnTo>
                    <a:pt x="327152" y="42037"/>
                  </a:lnTo>
                  <a:lnTo>
                    <a:pt x="327152" y="37592"/>
                  </a:lnTo>
                  <a:lnTo>
                    <a:pt x="327152" y="37084"/>
                  </a:lnTo>
                  <a:lnTo>
                    <a:pt x="327152" y="28702"/>
                  </a:lnTo>
                  <a:close/>
                </a:path>
                <a:path w="567054" h="120650">
                  <a:moveTo>
                    <a:pt x="329438" y="102743"/>
                  </a:moveTo>
                  <a:lnTo>
                    <a:pt x="265684" y="102743"/>
                  </a:lnTo>
                  <a:lnTo>
                    <a:pt x="265684" y="74930"/>
                  </a:lnTo>
                  <a:lnTo>
                    <a:pt x="250190" y="74930"/>
                  </a:lnTo>
                  <a:lnTo>
                    <a:pt x="250190" y="115963"/>
                  </a:lnTo>
                  <a:lnTo>
                    <a:pt x="329438" y="115963"/>
                  </a:lnTo>
                  <a:lnTo>
                    <a:pt x="329438" y="102743"/>
                  </a:lnTo>
                  <a:close/>
                </a:path>
                <a:path w="567054" h="120650">
                  <a:moveTo>
                    <a:pt x="400659" y="139"/>
                  </a:moveTo>
                  <a:lnTo>
                    <a:pt x="385318" y="139"/>
                  </a:lnTo>
                  <a:lnTo>
                    <a:pt x="385318" y="14224"/>
                  </a:lnTo>
                  <a:lnTo>
                    <a:pt x="400659" y="14224"/>
                  </a:lnTo>
                  <a:lnTo>
                    <a:pt x="400659" y="139"/>
                  </a:lnTo>
                  <a:close/>
                </a:path>
                <a:path w="567054" h="120650">
                  <a:moveTo>
                    <a:pt x="439166" y="14249"/>
                  </a:moveTo>
                  <a:lnTo>
                    <a:pt x="346837" y="14249"/>
                  </a:lnTo>
                  <a:lnTo>
                    <a:pt x="346837" y="26924"/>
                  </a:lnTo>
                  <a:lnTo>
                    <a:pt x="439166" y="26924"/>
                  </a:lnTo>
                  <a:lnTo>
                    <a:pt x="439166" y="14249"/>
                  </a:lnTo>
                  <a:close/>
                </a:path>
                <a:path w="567054" h="120650">
                  <a:moveTo>
                    <a:pt x="528447" y="99187"/>
                  </a:moveTo>
                  <a:lnTo>
                    <a:pt x="527685" y="87515"/>
                  </a:lnTo>
                  <a:lnTo>
                    <a:pt x="527558" y="86233"/>
                  </a:lnTo>
                  <a:lnTo>
                    <a:pt x="511810" y="86995"/>
                  </a:lnTo>
                  <a:lnTo>
                    <a:pt x="494665" y="87515"/>
                  </a:lnTo>
                  <a:lnTo>
                    <a:pt x="494665" y="66929"/>
                  </a:lnTo>
                  <a:lnTo>
                    <a:pt x="502539" y="65405"/>
                  </a:lnTo>
                  <a:lnTo>
                    <a:pt x="508762" y="61988"/>
                  </a:lnTo>
                  <a:lnTo>
                    <a:pt x="514858" y="54737"/>
                  </a:lnTo>
                  <a:lnTo>
                    <a:pt x="517779" y="51308"/>
                  </a:lnTo>
                  <a:lnTo>
                    <a:pt x="519811" y="45339"/>
                  </a:lnTo>
                  <a:lnTo>
                    <a:pt x="519811" y="28575"/>
                  </a:lnTo>
                  <a:lnTo>
                    <a:pt x="516890" y="21336"/>
                  </a:lnTo>
                  <a:lnTo>
                    <a:pt x="515874" y="20447"/>
                  </a:lnTo>
                  <a:lnTo>
                    <a:pt x="504571" y="10160"/>
                  </a:lnTo>
                  <a:lnTo>
                    <a:pt x="504063" y="9969"/>
                  </a:lnTo>
                  <a:lnTo>
                    <a:pt x="504063" y="32258"/>
                  </a:lnTo>
                  <a:lnTo>
                    <a:pt x="504063" y="42926"/>
                  </a:lnTo>
                  <a:lnTo>
                    <a:pt x="502539" y="46609"/>
                  </a:lnTo>
                  <a:lnTo>
                    <a:pt x="496189" y="53086"/>
                  </a:lnTo>
                  <a:lnTo>
                    <a:pt x="491998" y="54737"/>
                  </a:lnTo>
                  <a:lnTo>
                    <a:pt x="481838" y="54737"/>
                  </a:lnTo>
                  <a:lnTo>
                    <a:pt x="477647" y="53086"/>
                  </a:lnTo>
                  <a:lnTo>
                    <a:pt x="471170" y="46609"/>
                  </a:lnTo>
                  <a:lnTo>
                    <a:pt x="469646" y="42926"/>
                  </a:lnTo>
                  <a:lnTo>
                    <a:pt x="469519" y="32639"/>
                  </a:lnTo>
                  <a:lnTo>
                    <a:pt x="471170" y="28575"/>
                  </a:lnTo>
                  <a:lnTo>
                    <a:pt x="477393" y="22098"/>
                  </a:lnTo>
                  <a:lnTo>
                    <a:pt x="481711" y="20447"/>
                  </a:lnTo>
                  <a:lnTo>
                    <a:pt x="491871" y="20447"/>
                  </a:lnTo>
                  <a:lnTo>
                    <a:pt x="495935" y="22098"/>
                  </a:lnTo>
                  <a:lnTo>
                    <a:pt x="502539" y="28575"/>
                  </a:lnTo>
                  <a:lnTo>
                    <a:pt x="504063" y="32258"/>
                  </a:lnTo>
                  <a:lnTo>
                    <a:pt x="504063" y="9969"/>
                  </a:lnTo>
                  <a:lnTo>
                    <a:pt x="496824" y="7239"/>
                  </a:lnTo>
                  <a:lnTo>
                    <a:pt x="487426" y="7239"/>
                  </a:lnTo>
                  <a:lnTo>
                    <a:pt x="480568" y="7874"/>
                  </a:lnTo>
                  <a:lnTo>
                    <a:pt x="453898" y="45339"/>
                  </a:lnTo>
                  <a:lnTo>
                    <a:pt x="456057" y="51562"/>
                  </a:lnTo>
                  <a:lnTo>
                    <a:pt x="465201" y="62115"/>
                  </a:lnTo>
                  <a:lnTo>
                    <a:pt x="471424" y="65532"/>
                  </a:lnTo>
                  <a:lnTo>
                    <a:pt x="479171" y="66929"/>
                  </a:lnTo>
                  <a:lnTo>
                    <a:pt x="479171" y="87884"/>
                  </a:lnTo>
                  <a:lnTo>
                    <a:pt x="445897" y="88277"/>
                  </a:lnTo>
                  <a:lnTo>
                    <a:pt x="446405" y="92329"/>
                  </a:lnTo>
                  <a:lnTo>
                    <a:pt x="400685" y="92329"/>
                  </a:lnTo>
                  <a:lnTo>
                    <a:pt x="400685" y="79248"/>
                  </a:lnTo>
                  <a:lnTo>
                    <a:pt x="410845" y="78359"/>
                  </a:lnTo>
                  <a:lnTo>
                    <a:pt x="418719" y="75819"/>
                  </a:lnTo>
                  <a:lnTo>
                    <a:pt x="429768" y="67183"/>
                  </a:lnTo>
                  <a:lnTo>
                    <a:pt x="432562" y="61988"/>
                  </a:lnTo>
                  <a:lnTo>
                    <a:pt x="432562" y="48641"/>
                  </a:lnTo>
                  <a:lnTo>
                    <a:pt x="429895" y="44323"/>
                  </a:lnTo>
                  <a:lnTo>
                    <a:pt x="429006" y="42926"/>
                  </a:lnTo>
                  <a:lnTo>
                    <a:pt x="422148" y="38481"/>
                  </a:lnTo>
                  <a:lnTo>
                    <a:pt x="416687" y="35750"/>
                  </a:lnTo>
                  <a:lnTo>
                    <a:pt x="416687" y="52070"/>
                  </a:lnTo>
                  <a:lnTo>
                    <a:pt x="416687" y="59309"/>
                  </a:lnTo>
                  <a:lnTo>
                    <a:pt x="414782" y="62115"/>
                  </a:lnTo>
                  <a:lnTo>
                    <a:pt x="406908" y="66167"/>
                  </a:lnTo>
                  <a:lnTo>
                    <a:pt x="400939" y="67183"/>
                  </a:lnTo>
                  <a:lnTo>
                    <a:pt x="393065" y="67183"/>
                  </a:lnTo>
                  <a:lnTo>
                    <a:pt x="382651" y="66548"/>
                  </a:lnTo>
                  <a:lnTo>
                    <a:pt x="375158" y="64401"/>
                  </a:lnTo>
                  <a:lnTo>
                    <a:pt x="370713" y="60706"/>
                  </a:lnTo>
                  <a:lnTo>
                    <a:pt x="369189" y="55765"/>
                  </a:lnTo>
                  <a:lnTo>
                    <a:pt x="370713" y="50800"/>
                  </a:lnTo>
                  <a:lnTo>
                    <a:pt x="375158" y="47244"/>
                  </a:lnTo>
                  <a:lnTo>
                    <a:pt x="382651" y="45085"/>
                  </a:lnTo>
                  <a:lnTo>
                    <a:pt x="393065" y="44323"/>
                  </a:lnTo>
                  <a:lnTo>
                    <a:pt x="400812" y="44323"/>
                  </a:lnTo>
                  <a:lnTo>
                    <a:pt x="406654" y="45339"/>
                  </a:lnTo>
                  <a:lnTo>
                    <a:pt x="410718" y="47371"/>
                  </a:lnTo>
                  <a:lnTo>
                    <a:pt x="414782" y="49276"/>
                  </a:lnTo>
                  <a:lnTo>
                    <a:pt x="416687" y="52070"/>
                  </a:lnTo>
                  <a:lnTo>
                    <a:pt x="416687" y="35750"/>
                  </a:lnTo>
                  <a:lnTo>
                    <a:pt x="416306" y="35560"/>
                  </a:lnTo>
                  <a:lnTo>
                    <a:pt x="409575" y="33528"/>
                  </a:lnTo>
                  <a:lnTo>
                    <a:pt x="401828" y="32258"/>
                  </a:lnTo>
                  <a:lnTo>
                    <a:pt x="393065" y="31877"/>
                  </a:lnTo>
                  <a:lnTo>
                    <a:pt x="353314" y="48641"/>
                  </a:lnTo>
                  <a:lnTo>
                    <a:pt x="385318" y="79248"/>
                  </a:lnTo>
                  <a:lnTo>
                    <a:pt x="385318" y="92329"/>
                  </a:lnTo>
                  <a:lnTo>
                    <a:pt x="337820" y="92329"/>
                  </a:lnTo>
                  <a:lnTo>
                    <a:pt x="337820" y="105156"/>
                  </a:lnTo>
                  <a:lnTo>
                    <a:pt x="448183" y="105156"/>
                  </a:lnTo>
                  <a:lnTo>
                    <a:pt x="448183" y="101346"/>
                  </a:lnTo>
                  <a:lnTo>
                    <a:pt x="489204" y="100838"/>
                  </a:lnTo>
                  <a:lnTo>
                    <a:pt x="528447" y="99187"/>
                  </a:lnTo>
                  <a:close/>
                </a:path>
                <a:path w="567054" h="120650">
                  <a:moveTo>
                    <a:pt x="566674" y="47498"/>
                  </a:moveTo>
                  <a:lnTo>
                    <a:pt x="548386" y="47498"/>
                  </a:lnTo>
                  <a:lnTo>
                    <a:pt x="548386" y="0"/>
                  </a:lnTo>
                  <a:lnTo>
                    <a:pt x="532765" y="0"/>
                  </a:lnTo>
                  <a:lnTo>
                    <a:pt x="532765" y="120142"/>
                  </a:lnTo>
                  <a:lnTo>
                    <a:pt x="548386" y="120142"/>
                  </a:lnTo>
                  <a:lnTo>
                    <a:pt x="548386" y="60706"/>
                  </a:lnTo>
                  <a:lnTo>
                    <a:pt x="566674" y="60706"/>
                  </a:lnTo>
                  <a:lnTo>
                    <a:pt x="566674" y="4749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7" name="object 57"/>
            <p:cNvPicPr/>
            <p:nvPr/>
          </p:nvPicPr>
          <p:blipFill>
            <a:blip r:embed="rId34" cstate="print"/>
            <a:stretch>
              <a:fillRect/>
            </a:stretch>
          </p:blipFill>
          <p:spPr>
            <a:xfrm>
              <a:off x="6403847" y="7313675"/>
              <a:ext cx="252983" cy="129540"/>
            </a:xfrm>
            <a:prstGeom prst="rect">
              <a:avLst/>
            </a:prstGeom>
          </p:spPr>
        </p:pic>
        <p:sp>
          <p:nvSpPr>
            <p:cNvPr id="58" name="object 58"/>
            <p:cNvSpPr/>
            <p:nvPr/>
          </p:nvSpPr>
          <p:spPr>
            <a:xfrm>
              <a:off x="515112" y="6498335"/>
              <a:ext cx="2830195" cy="220979"/>
            </a:xfrm>
            <a:custGeom>
              <a:avLst/>
              <a:gdLst/>
              <a:ahLst/>
              <a:cxnLst/>
              <a:rect l="l" t="t" r="r" b="b"/>
              <a:pathLst>
                <a:path w="2830195" h="220979">
                  <a:moveTo>
                    <a:pt x="2829941" y="0"/>
                  </a:moveTo>
                  <a:lnTo>
                    <a:pt x="0" y="0"/>
                  </a:lnTo>
                  <a:lnTo>
                    <a:pt x="0" y="220979"/>
                  </a:lnTo>
                  <a:lnTo>
                    <a:pt x="2829941" y="220979"/>
                  </a:lnTo>
                  <a:lnTo>
                    <a:pt x="2829941" y="0"/>
                  </a:lnTo>
                  <a:close/>
                </a:path>
              </a:pathLst>
            </a:custGeom>
            <a:solidFill>
              <a:srgbClr val="1F4E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9" name="object 59"/>
            <p:cNvPicPr/>
            <p:nvPr/>
          </p:nvPicPr>
          <p:blipFill>
            <a:blip r:embed="rId35" cstate="print"/>
            <a:stretch>
              <a:fillRect/>
            </a:stretch>
          </p:blipFill>
          <p:spPr>
            <a:xfrm>
              <a:off x="1645920" y="6545579"/>
              <a:ext cx="243839" cy="126491"/>
            </a:xfrm>
            <a:prstGeom prst="rect">
              <a:avLst/>
            </a:prstGeom>
          </p:spPr>
        </p:pic>
        <p:pic>
          <p:nvPicPr>
            <p:cNvPr id="60" name="object 60"/>
            <p:cNvPicPr/>
            <p:nvPr/>
          </p:nvPicPr>
          <p:blipFill>
            <a:blip r:embed="rId36" cstate="print"/>
            <a:stretch>
              <a:fillRect/>
            </a:stretch>
          </p:blipFill>
          <p:spPr>
            <a:xfrm>
              <a:off x="1959864" y="6545579"/>
              <a:ext cx="242315" cy="126491"/>
            </a:xfrm>
            <a:prstGeom prst="rect">
              <a:avLst/>
            </a:prstGeom>
          </p:spPr>
        </p:pic>
        <p:pic>
          <p:nvPicPr>
            <p:cNvPr id="61" name="object 61"/>
            <p:cNvPicPr/>
            <p:nvPr/>
          </p:nvPicPr>
          <p:blipFill>
            <a:blip r:embed="rId37" cstate="print"/>
            <a:stretch>
              <a:fillRect/>
            </a:stretch>
          </p:blipFill>
          <p:spPr>
            <a:xfrm>
              <a:off x="589788" y="7876031"/>
              <a:ext cx="5151120" cy="131063"/>
            </a:xfrm>
            <a:prstGeom prst="rect">
              <a:avLst/>
            </a:prstGeom>
          </p:spPr>
        </p:pic>
        <p:pic>
          <p:nvPicPr>
            <p:cNvPr id="62" name="object 62"/>
            <p:cNvPicPr/>
            <p:nvPr/>
          </p:nvPicPr>
          <p:blipFill>
            <a:blip r:embed="rId38" cstate="print"/>
            <a:stretch>
              <a:fillRect/>
            </a:stretch>
          </p:blipFill>
          <p:spPr>
            <a:xfrm>
              <a:off x="589788" y="8081771"/>
              <a:ext cx="1729739" cy="129539"/>
            </a:xfrm>
            <a:prstGeom prst="rect">
              <a:avLst/>
            </a:prstGeom>
          </p:spPr>
        </p:pic>
      </p:grpSp>
      <p:sp>
        <p:nvSpPr>
          <p:cNvPr id="63" name="object 63"/>
          <p:cNvSpPr txBox="1"/>
          <p:nvPr/>
        </p:nvSpPr>
        <p:spPr>
          <a:xfrm>
            <a:off x="757834" y="8222360"/>
            <a:ext cx="6305550" cy="301625"/>
          </a:xfrm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186055" marR="5080" indent="-173990">
              <a:lnSpc>
                <a:spcPct val="101099"/>
              </a:lnSpc>
              <a:spcBef>
                <a:spcPts val="85"/>
              </a:spcBef>
            </a:pP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※</a:t>
            </a:r>
            <a:r>
              <a:rPr sz="900" b="1" spc="-2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등록번호는</a:t>
            </a:r>
            <a:r>
              <a:rPr sz="900" b="1" spc="-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‘2’로</a:t>
            </a:r>
            <a:r>
              <a:rPr sz="900" b="1" spc="-3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시작(단,</a:t>
            </a:r>
            <a:r>
              <a:rPr sz="900" b="1" spc="-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유럽</a:t>
            </a:r>
            <a:r>
              <a:rPr sz="900" b="1" spc="-2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특허가</a:t>
            </a:r>
            <a:r>
              <a:rPr sz="900" b="1" spc="-2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등록된</a:t>
            </a:r>
            <a:r>
              <a:rPr sz="900" b="1" spc="-2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후</a:t>
            </a:r>
            <a:r>
              <a:rPr sz="900" b="1" spc="-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영국에</a:t>
            </a:r>
            <a:r>
              <a:rPr sz="900" b="1" spc="-3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진입한</a:t>
            </a:r>
            <a:r>
              <a:rPr sz="900" b="1" spc="-1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경우에</a:t>
            </a:r>
            <a:r>
              <a:rPr sz="900" b="1" spc="-2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부여되는</a:t>
            </a:r>
            <a:r>
              <a:rPr sz="900" b="1" spc="-2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영국</a:t>
            </a:r>
            <a:r>
              <a:rPr sz="900" b="1" spc="-2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등록번호는</a:t>
            </a:r>
            <a:r>
              <a:rPr sz="900" b="1" spc="-2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유럽</a:t>
            </a:r>
            <a:r>
              <a:rPr sz="900" b="1" spc="-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특허</a:t>
            </a:r>
            <a:r>
              <a:rPr sz="900" b="1" spc="-2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spc="-10" dirty="0">
                <a:solidFill>
                  <a:srgbClr val="7D7D7D"/>
                </a:solidFill>
                <a:latin typeface="Malgun Gothic"/>
                <a:cs typeface="Malgun Gothic"/>
              </a:rPr>
              <a:t>등록번호와 </a:t>
            </a:r>
            <a:r>
              <a:rPr sz="900" b="1" spc="-25" dirty="0">
                <a:solidFill>
                  <a:srgbClr val="7D7D7D"/>
                </a:solidFill>
                <a:latin typeface="Malgun Gothic"/>
                <a:cs typeface="Malgun Gothic"/>
              </a:rPr>
              <a:t>동일)</a:t>
            </a:r>
            <a:endParaRPr sz="900">
              <a:latin typeface="Malgun Gothic"/>
              <a:cs typeface="Malgun Gothic"/>
            </a:endParaRPr>
          </a:p>
        </p:txBody>
      </p:sp>
      <p:grpSp>
        <p:nvGrpSpPr>
          <p:cNvPr id="64" name="object 64"/>
          <p:cNvGrpSpPr/>
          <p:nvPr/>
        </p:nvGrpSpPr>
        <p:grpSpPr>
          <a:xfrm>
            <a:off x="515112" y="7583423"/>
            <a:ext cx="4351020" cy="2455545"/>
            <a:chOff x="515112" y="7583423"/>
            <a:chExt cx="4351020" cy="2455545"/>
          </a:xfrm>
        </p:grpSpPr>
        <p:sp>
          <p:nvSpPr>
            <p:cNvPr id="65" name="object 65"/>
            <p:cNvSpPr/>
            <p:nvPr/>
          </p:nvSpPr>
          <p:spPr>
            <a:xfrm>
              <a:off x="515112" y="7583423"/>
              <a:ext cx="2830195" cy="220979"/>
            </a:xfrm>
            <a:custGeom>
              <a:avLst/>
              <a:gdLst/>
              <a:ahLst/>
              <a:cxnLst/>
              <a:rect l="l" t="t" r="r" b="b"/>
              <a:pathLst>
                <a:path w="2830195" h="220979">
                  <a:moveTo>
                    <a:pt x="2829941" y="0"/>
                  </a:moveTo>
                  <a:lnTo>
                    <a:pt x="0" y="0"/>
                  </a:lnTo>
                  <a:lnTo>
                    <a:pt x="0" y="220980"/>
                  </a:lnTo>
                  <a:lnTo>
                    <a:pt x="2829941" y="220980"/>
                  </a:lnTo>
                  <a:lnTo>
                    <a:pt x="2829941" y="0"/>
                  </a:lnTo>
                  <a:close/>
                </a:path>
              </a:pathLst>
            </a:custGeom>
            <a:solidFill>
              <a:srgbClr val="1F4E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6" name="object 66"/>
            <p:cNvPicPr/>
            <p:nvPr/>
          </p:nvPicPr>
          <p:blipFill>
            <a:blip r:embed="rId39" cstate="print"/>
            <a:stretch>
              <a:fillRect/>
            </a:stretch>
          </p:blipFill>
          <p:spPr>
            <a:xfrm>
              <a:off x="1650492" y="7630669"/>
              <a:ext cx="246887" cy="126490"/>
            </a:xfrm>
            <a:prstGeom prst="rect">
              <a:avLst/>
            </a:prstGeom>
          </p:spPr>
        </p:pic>
        <p:pic>
          <p:nvPicPr>
            <p:cNvPr id="67" name="object 67"/>
            <p:cNvPicPr/>
            <p:nvPr/>
          </p:nvPicPr>
          <p:blipFill>
            <a:blip r:embed="rId40" cstate="print"/>
            <a:stretch>
              <a:fillRect/>
            </a:stretch>
          </p:blipFill>
          <p:spPr>
            <a:xfrm>
              <a:off x="1959864" y="7630667"/>
              <a:ext cx="242315" cy="126492"/>
            </a:xfrm>
            <a:prstGeom prst="rect">
              <a:avLst/>
            </a:prstGeom>
          </p:spPr>
        </p:pic>
        <p:pic>
          <p:nvPicPr>
            <p:cNvPr id="68" name="object 68"/>
            <p:cNvPicPr/>
            <p:nvPr/>
          </p:nvPicPr>
          <p:blipFill>
            <a:blip r:embed="rId41" cstate="print"/>
            <a:stretch>
              <a:fillRect/>
            </a:stretch>
          </p:blipFill>
          <p:spPr>
            <a:xfrm>
              <a:off x="589788" y="8833103"/>
              <a:ext cx="1729739" cy="129539"/>
            </a:xfrm>
            <a:prstGeom prst="rect">
              <a:avLst/>
            </a:prstGeom>
          </p:spPr>
        </p:pic>
        <p:sp>
          <p:nvSpPr>
            <p:cNvPr id="69" name="object 69"/>
            <p:cNvSpPr/>
            <p:nvPr/>
          </p:nvSpPr>
          <p:spPr>
            <a:xfrm>
              <a:off x="589788" y="9056877"/>
              <a:ext cx="10160" cy="92710"/>
            </a:xfrm>
            <a:custGeom>
              <a:avLst/>
              <a:gdLst/>
              <a:ahLst/>
              <a:cxnLst/>
              <a:rect l="l" t="t" r="r" b="b"/>
              <a:pathLst>
                <a:path w="10159" h="92709">
                  <a:moveTo>
                    <a:pt x="10096" y="1270"/>
                  </a:moveTo>
                  <a:lnTo>
                    <a:pt x="9702" y="1270"/>
                  </a:lnTo>
                  <a:lnTo>
                    <a:pt x="9702" y="0"/>
                  </a:lnTo>
                  <a:lnTo>
                    <a:pt x="355" y="0"/>
                  </a:lnTo>
                  <a:lnTo>
                    <a:pt x="355" y="1270"/>
                  </a:lnTo>
                  <a:lnTo>
                    <a:pt x="0" y="1270"/>
                  </a:lnTo>
                  <a:lnTo>
                    <a:pt x="0" y="92710"/>
                  </a:lnTo>
                  <a:lnTo>
                    <a:pt x="10096" y="92710"/>
                  </a:lnTo>
                  <a:lnTo>
                    <a:pt x="10096" y="1270"/>
                  </a:lnTo>
                  <a:close/>
                </a:path>
              </a:pathLst>
            </a:custGeom>
            <a:solidFill>
              <a:srgbClr val="1F4E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0" name="object 70"/>
            <p:cNvPicPr/>
            <p:nvPr/>
          </p:nvPicPr>
          <p:blipFill>
            <a:blip r:embed="rId42" cstate="print"/>
            <a:stretch>
              <a:fillRect/>
            </a:stretch>
          </p:blipFill>
          <p:spPr>
            <a:xfrm>
              <a:off x="659892" y="9037573"/>
              <a:ext cx="469671" cy="118236"/>
            </a:xfrm>
            <a:prstGeom prst="rect">
              <a:avLst/>
            </a:prstGeom>
          </p:spPr>
        </p:pic>
        <p:sp>
          <p:nvSpPr>
            <p:cNvPr id="71" name="object 71"/>
            <p:cNvSpPr/>
            <p:nvPr/>
          </p:nvSpPr>
          <p:spPr>
            <a:xfrm>
              <a:off x="1165440" y="9035795"/>
              <a:ext cx="567055" cy="120014"/>
            </a:xfrm>
            <a:custGeom>
              <a:avLst/>
              <a:gdLst/>
              <a:ahLst/>
              <a:cxnLst/>
              <a:rect l="l" t="t" r="r" b="b"/>
              <a:pathLst>
                <a:path w="567055" h="120015">
                  <a:moveTo>
                    <a:pt x="106845" y="33909"/>
                  </a:moveTo>
                  <a:lnTo>
                    <a:pt x="98234" y="33909"/>
                  </a:lnTo>
                  <a:lnTo>
                    <a:pt x="90144" y="32766"/>
                  </a:lnTo>
                  <a:lnTo>
                    <a:pt x="75057" y="28321"/>
                  </a:lnTo>
                  <a:lnTo>
                    <a:pt x="69545" y="25527"/>
                  </a:lnTo>
                  <a:lnTo>
                    <a:pt x="66103" y="21717"/>
                  </a:lnTo>
                  <a:lnTo>
                    <a:pt x="98310" y="21717"/>
                  </a:lnTo>
                  <a:lnTo>
                    <a:pt x="98310" y="9791"/>
                  </a:lnTo>
                  <a:lnTo>
                    <a:pt x="63068" y="9791"/>
                  </a:lnTo>
                  <a:lnTo>
                    <a:pt x="63068" y="0"/>
                  </a:lnTo>
                  <a:lnTo>
                    <a:pt x="47523" y="0"/>
                  </a:lnTo>
                  <a:lnTo>
                    <a:pt x="47523" y="9791"/>
                  </a:lnTo>
                  <a:lnTo>
                    <a:pt x="12153" y="9791"/>
                  </a:lnTo>
                  <a:lnTo>
                    <a:pt x="12153" y="21717"/>
                  </a:lnTo>
                  <a:lnTo>
                    <a:pt x="44488" y="21717"/>
                  </a:lnTo>
                  <a:lnTo>
                    <a:pt x="41198" y="25666"/>
                  </a:lnTo>
                  <a:lnTo>
                    <a:pt x="2654" y="34290"/>
                  </a:lnTo>
                  <a:lnTo>
                    <a:pt x="10731" y="45847"/>
                  </a:lnTo>
                  <a:lnTo>
                    <a:pt x="51574" y="33909"/>
                  </a:lnTo>
                  <a:lnTo>
                    <a:pt x="55346" y="30226"/>
                  </a:lnTo>
                  <a:lnTo>
                    <a:pt x="59512" y="33909"/>
                  </a:lnTo>
                  <a:lnTo>
                    <a:pt x="99237" y="45720"/>
                  </a:lnTo>
                  <a:lnTo>
                    <a:pt x="106845" y="33909"/>
                  </a:lnTo>
                  <a:close/>
                </a:path>
                <a:path w="567055" h="120015">
                  <a:moveTo>
                    <a:pt x="110401" y="49403"/>
                  </a:moveTo>
                  <a:lnTo>
                    <a:pt x="0" y="49403"/>
                  </a:lnTo>
                  <a:lnTo>
                    <a:pt x="0" y="61976"/>
                  </a:lnTo>
                  <a:lnTo>
                    <a:pt x="47396" y="61976"/>
                  </a:lnTo>
                  <a:lnTo>
                    <a:pt x="47396" y="69215"/>
                  </a:lnTo>
                  <a:lnTo>
                    <a:pt x="16167" y="69215"/>
                  </a:lnTo>
                  <a:lnTo>
                    <a:pt x="16167" y="81407"/>
                  </a:lnTo>
                  <a:lnTo>
                    <a:pt x="78752" y="81407"/>
                  </a:lnTo>
                  <a:lnTo>
                    <a:pt x="78752" y="87630"/>
                  </a:lnTo>
                  <a:lnTo>
                    <a:pt x="16167" y="87630"/>
                  </a:lnTo>
                  <a:lnTo>
                    <a:pt x="16167" y="117983"/>
                  </a:lnTo>
                  <a:lnTo>
                    <a:pt x="97078" y="117983"/>
                  </a:lnTo>
                  <a:lnTo>
                    <a:pt x="97078" y="105791"/>
                  </a:lnTo>
                  <a:lnTo>
                    <a:pt x="31597" y="105791"/>
                  </a:lnTo>
                  <a:lnTo>
                    <a:pt x="31597" y="99441"/>
                  </a:lnTo>
                  <a:lnTo>
                    <a:pt x="94170" y="99441"/>
                  </a:lnTo>
                  <a:lnTo>
                    <a:pt x="94170" y="69215"/>
                  </a:lnTo>
                  <a:lnTo>
                    <a:pt x="62953" y="69215"/>
                  </a:lnTo>
                  <a:lnTo>
                    <a:pt x="62953" y="61976"/>
                  </a:lnTo>
                  <a:lnTo>
                    <a:pt x="110401" y="61976"/>
                  </a:lnTo>
                  <a:lnTo>
                    <a:pt x="110401" y="49403"/>
                  </a:lnTo>
                  <a:close/>
                </a:path>
                <a:path w="567055" h="120015">
                  <a:moveTo>
                    <a:pt x="183045" y="32131"/>
                  </a:moveTo>
                  <a:lnTo>
                    <a:pt x="182918" y="18796"/>
                  </a:lnTo>
                  <a:lnTo>
                    <a:pt x="181394" y="15875"/>
                  </a:lnTo>
                  <a:lnTo>
                    <a:pt x="180251" y="13589"/>
                  </a:lnTo>
                  <a:lnTo>
                    <a:pt x="174536" y="9791"/>
                  </a:lnTo>
                  <a:lnTo>
                    <a:pt x="168948" y="5969"/>
                  </a:lnTo>
                  <a:lnTo>
                    <a:pt x="167678" y="5588"/>
                  </a:lnTo>
                  <a:lnTo>
                    <a:pt x="167665" y="22720"/>
                  </a:lnTo>
                  <a:lnTo>
                    <a:pt x="167665" y="22987"/>
                  </a:lnTo>
                  <a:lnTo>
                    <a:pt x="157010" y="35433"/>
                  </a:lnTo>
                  <a:lnTo>
                    <a:pt x="147358" y="35433"/>
                  </a:lnTo>
                  <a:lnTo>
                    <a:pt x="143548" y="34417"/>
                  </a:lnTo>
                  <a:lnTo>
                    <a:pt x="140881" y="32512"/>
                  </a:lnTo>
                  <a:lnTo>
                    <a:pt x="138214" y="30746"/>
                  </a:lnTo>
                  <a:lnTo>
                    <a:pt x="136817" y="28321"/>
                  </a:lnTo>
                  <a:lnTo>
                    <a:pt x="136817" y="22987"/>
                  </a:lnTo>
                  <a:lnTo>
                    <a:pt x="138214" y="20574"/>
                  </a:lnTo>
                  <a:lnTo>
                    <a:pt x="141008" y="18796"/>
                  </a:lnTo>
                  <a:lnTo>
                    <a:pt x="143802" y="16903"/>
                  </a:lnTo>
                  <a:lnTo>
                    <a:pt x="147485" y="15875"/>
                  </a:lnTo>
                  <a:lnTo>
                    <a:pt x="157264" y="15875"/>
                  </a:lnTo>
                  <a:lnTo>
                    <a:pt x="161074" y="16764"/>
                  </a:lnTo>
                  <a:lnTo>
                    <a:pt x="166408" y="20320"/>
                  </a:lnTo>
                  <a:lnTo>
                    <a:pt x="167665" y="22720"/>
                  </a:lnTo>
                  <a:lnTo>
                    <a:pt x="167665" y="5588"/>
                  </a:lnTo>
                  <a:lnTo>
                    <a:pt x="161455" y="4064"/>
                  </a:lnTo>
                  <a:lnTo>
                    <a:pt x="143294" y="4064"/>
                  </a:lnTo>
                  <a:lnTo>
                    <a:pt x="135801" y="5969"/>
                  </a:lnTo>
                  <a:lnTo>
                    <a:pt x="130086" y="9906"/>
                  </a:lnTo>
                  <a:lnTo>
                    <a:pt x="124244" y="13843"/>
                  </a:lnTo>
                  <a:lnTo>
                    <a:pt x="121513" y="18796"/>
                  </a:lnTo>
                  <a:lnTo>
                    <a:pt x="121424" y="20320"/>
                  </a:lnTo>
                  <a:lnTo>
                    <a:pt x="121323" y="32131"/>
                  </a:lnTo>
                  <a:lnTo>
                    <a:pt x="124244" y="37465"/>
                  </a:lnTo>
                  <a:lnTo>
                    <a:pt x="135674" y="45212"/>
                  </a:lnTo>
                  <a:lnTo>
                    <a:pt x="143040" y="47244"/>
                  </a:lnTo>
                  <a:lnTo>
                    <a:pt x="161328" y="47244"/>
                  </a:lnTo>
                  <a:lnTo>
                    <a:pt x="168694" y="45339"/>
                  </a:lnTo>
                  <a:lnTo>
                    <a:pt x="180124" y="37465"/>
                  </a:lnTo>
                  <a:lnTo>
                    <a:pt x="181140" y="35433"/>
                  </a:lnTo>
                  <a:lnTo>
                    <a:pt x="183045" y="32131"/>
                  </a:lnTo>
                  <a:close/>
                </a:path>
                <a:path w="567055" h="120015">
                  <a:moveTo>
                    <a:pt x="191173" y="63627"/>
                  </a:moveTo>
                  <a:lnTo>
                    <a:pt x="190157" y="50927"/>
                  </a:lnTo>
                  <a:lnTo>
                    <a:pt x="172758" y="51943"/>
                  </a:lnTo>
                  <a:lnTo>
                    <a:pt x="154089" y="52578"/>
                  </a:lnTo>
                  <a:lnTo>
                    <a:pt x="134277" y="53086"/>
                  </a:lnTo>
                  <a:lnTo>
                    <a:pt x="113068" y="53213"/>
                  </a:lnTo>
                  <a:lnTo>
                    <a:pt x="115227" y="66548"/>
                  </a:lnTo>
                  <a:lnTo>
                    <a:pt x="122339" y="66548"/>
                  </a:lnTo>
                  <a:lnTo>
                    <a:pt x="139230" y="66167"/>
                  </a:lnTo>
                  <a:lnTo>
                    <a:pt x="149009" y="65786"/>
                  </a:lnTo>
                  <a:lnTo>
                    <a:pt x="149009" y="89789"/>
                  </a:lnTo>
                  <a:lnTo>
                    <a:pt x="163995" y="89789"/>
                  </a:lnTo>
                  <a:lnTo>
                    <a:pt x="163995" y="65151"/>
                  </a:lnTo>
                  <a:lnTo>
                    <a:pt x="177584" y="64516"/>
                  </a:lnTo>
                  <a:lnTo>
                    <a:pt x="191173" y="63627"/>
                  </a:lnTo>
                  <a:close/>
                </a:path>
                <a:path w="567055" h="120015">
                  <a:moveTo>
                    <a:pt x="212763" y="1790"/>
                  </a:moveTo>
                  <a:lnTo>
                    <a:pt x="197142" y="1790"/>
                  </a:lnTo>
                  <a:lnTo>
                    <a:pt x="197142" y="71247"/>
                  </a:lnTo>
                  <a:lnTo>
                    <a:pt x="174155" y="71247"/>
                  </a:lnTo>
                  <a:lnTo>
                    <a:pt x="174155" y="83058"/>
                  </a:lnTo>
                  <a:lnTo>
                    <a:pt x="197142" y="83058"/>
                  </a:lnTo>
                  <a:lnTo>
                    <a:pt x="197142" y="91694"/>
                  </a:lnTo>
                  <a:lnTo>
                    <a:pt x="212763" y="91694"/>
                  </a:lnTo>
                  <a:lnTo>
                    <a:pt x="212763" y="1790"/>
                  </a:lnTo>
                  <a:close/>
                </a:path>
                <a:path w="567055" h="120015">
                  <a:moveTo>
                    <a:pt x="215557" y="103378"/>
                  </a:moveTo>
                  <a:lnTo>
                    <a:pt x="146088" y="103378"/>
                  </a:lnTo>
                  <a:lnTo>
                    <a:pt x="146088" y="79629"/>
                  </a:lnTo>
                  <a:lnTo>
                    <a:pt x="130594" y="79629"/>
                  </a:lnTo>
                  <a:lnTo>
                    <a:pt x="130594" y="116205"/>
                  </a:lnTo>
                  <a:lnTo>
                    <a:pt x="215557" y="116205"/>
                  </a:lnTo>
                  <a:lnTo>
                    <a:pt x="215557" y="103378"/>
                  </a:lnTo>
                  <a:close/>
                </a:path>
                <a:path w="567055" h="120015">
                  <a:moveTo>
                    <a:pt x="327317" y="1790"/>
                  </a:moveTo>
                  <a:lnTo>
                    <a:pt x="312077" y="1790"/>
                  </a:lnTo>
                  <a:lnTo>
                    <a:pt x="312077" y="30099"/>
                  </a:lnTo>
                  <a:lnTo>
                    <a:pt x="288836" y="30099"/>
                  </a:lnTo>
                  <a:lnTo>
                    <a:pt x="288836" y="7874"/>
                  </a:lnTo>
                  <a:lnTo>
                    <a:pt x="273469" y="7874"/>
                  </a:lnTo>
                  <a:lnTo>
                    <a:pt x="273469" y="25527"/>
                  </a:lnTo>
                  <a:lnTo>
                    <a:pt x="273469" y="38481"/>
                  </a:lnTo>
                  <a:lnTo>
                    <a:pt x="273469" y="52451"/>
                  </a:lnTo>
                  <a:lnTo>
                    <a:pt x="246672" y="52451"/>
                  </a:lnTo>
                  <a:lnTo>
                    <a:pt x="246672" y="38481"/>
                  </a:lnTo>
                  <a:lnTo>
                    <a:pt x="273469" y="38481"/>
                  </a:lnTo>
                  <a:lnTo>
                    <a:pt x="273469" y="25527"/>
                  </a:lnTo>
                  <a:lnTo>
                    <a:pt x="246672" y="25527"/>
                  </a:lnTo>
                  <a:lnTo>
                    <a:pt x="246672" y="7874"/>
                  </a:lnTo>
                  <a:lnTo>
                    <a:pt x="231432" y="7874"/>
                  </a:lnTo>
                  <a:lnTo>
                    <a:pt x="231432" y="65278"/>
                  </a:lnTo>
                  <a:lnTo>
                    <a:pt x="288836" y="65278"/>
                  </a:lnTo>
                  <a:lnTo>
                    <a:pt x="288836" y="52451"/>
                  </a:lnTo>
                  <a:lnTo>
                    <a:pt x="288836" y="43180"/>
                  </a:lnTo>
                  <a:lnTo>
                    <a:pt x="312077" y="43180"/>
                  </a:lnTo>
                  <a:lnTo>
                    <a:pt x="312077" y="86360"/>
                  </a:lnTo>
                  <a:lnTo>
                    <a:pt x="327317" y="86360"/>
                  </a:lnTo>
                  <a:lnTo>
                    <a:pt x="327317" y="43180"/>
                  </a:lnTo>
                  <a:lnTo>
                    <a:pt x="327317" y="30099"/>
                  </a:lnTo>
                  <a:lnTo>
                    <a:pt x="327317" y="1790"/>
                  </a:lnTo>
                  <a:close/>
                </a:path>
                <a:path w="567055" h="120015">
                  <a:moveTo>
                    <a:pt x="329603" y="102997"/>
                  </a:moveTo>
                  <a:lnTo>
                    <a:pt x="265849" y="102997"/>
                  </a:lnTo>
                  <a:lnTo>
                    <a:pt x="265849" y="75565"/>
                  </a:lnTo>
                  <a:lnTo>
                    <a:pt x="250355" y="75565"/>
                  </a:lnTo>
                  <a:lnTo>
                    <a:pt x="250355" y="115824"/>
                  </a:lnTo>
                  <a:lnTo>
                    <a:pt x="329603" y="115824"/>
                  </a:lnTo>
                  <a:lnTo>
                    <a:pt x="329603" y="102997"/>
                  </a:lnTo>
                  <a:close/>
                </a:path>
                <a:path w="567055" h="120015">
                  <a:moveTo>
                    <a:pt x="439458" y="16002"/>
                  </a:moveTo>
                  <a:lnTo>
                    <a:pt x="400850" y="16002"/>
                  </a:lnTo>
                  <a:lnTo>
                    <a:pt x="400850" y="2032"/>
                  </a:lnTo>
                  <a:lnTo>
                    <a:pt x="385483" y="2032"/>
                  </a:lnTo>
                  <a:lnTo>
                    <a:pt x="385483" y="16002"/>
                  </a:lnTo>
                  <a:lnTo>
                    <a:pt x="347129" y="16002"/>
                  </a:lnTo>
                  <a:lnTo>
                    <a:pt x="347129" y="28702"/>
                  </a:lnTo>
                  <a:lnTo>
                    <a:pt x="439458" y="28702"/>
                  </a:lnTo>
                  <a:lnTo>
                    <a:pt x="439458" y="16002"/>
                  </a:lnTo>
                  <a:close/>
                </a:path>
                <a:path w="567055" h="120015">
                  <a:moveTo>
                    <a:pt x="528739" y="99441"/>
                  </a:moveTo>
                  <a:lnTo>
                    <a:pt x="527977" y="87884"/>
                  </a:lnTo>
                  <a:lnTo>
                    <a:pt x="527850" y="86614"/>
                  </a:lnTo>
                  <a:lnTo>
                    <a:pt x="520103" y="87122"/>
                  </a:lnTo>
                  <a:lnTo>
                    <a:pt x="512102" y="87376"/>
                  </a:lnTo>
                  <a:lnTo>
                    <a:pt x="503720" y="87757"/>
                  </a:lnTo>
                  <a:lnTo>
                    <a:pt x="494957" y="87884"/>
                  </a:lnTo>
                  <a:lnTo>
                    <a:pt x="494957" y="67818"/>
                  </a:lnTo>
                  <a:lnTo>
                    <a:pt x="502831" y="66167"/>
                  </a:lnTo>
                  <a:lnTo>
                    <a:pt x="509054" y="62738"/>
                  </a:lnTo>
                  <a:lnTo>
                    <a:pt x="515277" y="55626"/>
                  </a:lnTo>
                  <a:lnTo>
                    <a:pt x="518071" y="52451"/>
                  </a:lnTo>
                  <a:lnTo>
                    <a:pt x="520103" y="46355"/>
                  </a:lnTo>
                  <a:lnTo>
                    <a:pt x="520230" y="29984"/>
                  </a:lnTo>
                  <a:lnTo>
                    <a:pt x="517182" y="22872"/>
                  </a:lnTo>
                  <a:lnTo>
                    <a:pt x="516166" y="21971"/>
                  </a:lnTo>
                  <a:lnTo>
                    <a:pt x="511086" y="17284"/>
                  </a:lnTo>
                  <a:lnTo>
                    <a:pt x="504863" y="11811"/>
                  </a:lnTo>
                  <a:lnTo>
                    <a:pt x="504355" y="11696"/>
                  </a:lnTo>
                  <a:lnTo>
                    <a:pt x="504355" y="43942"/>
                  </a:lnTo>
                  <a:lnTo>
                    <a:pt x="502831" y="47752"/>
                  </a:lnTo>
                  <a:lnTo>
                    <a:pt x="496481" y="54102"/>
                  </a:lnTo>
                  <a:lnTo>
                    <a:pt x="492290" y="55626"/>
                  </a:lnTo>
                  <a:lnTo>
                    <a:pt x="482117" y="55626"/>
                  </a:lnTo>
                  <a:lnTo>
                    <a:pt x="469798" y="34036"/>
                  </a:lnTo>
                  <a:lnTo>
                    <a:pt x="471449" y="29984"/>
                  </a:lnTo>
                  <a:lnTo>
                    <a:pt x="477685" y="23634"/>
                  </a:lnTo>
                  <a:lnTo>
                    <a:pt x="482003" y="21971"/>
                  </a:lnTo>
                  <a:lnTo>
                    <a:pt x="492163" y="21971"/>
                  </a:lnTo>
                  <a:lnTo>
                    <a:pt x="504355" y="43942"/>
                  </a:lnTo>
                  <a:lnTo>
                    <a:pt x="504355" y="11696"/>
                  </a:lnTo>
                  <a:lnTo>
                    <a:pt x="497116" y="9017"/>
                  </a:lnTo>
                  <a:lnTo>
                    <a:pt x="478180" y="9017"/>
                  </a:lnTo>
                  <a:lnTo>
                    <a:pt x="470179" y="11811"/>
                  </a:lnTo>
                  <a:lnTo>
                    <a:pt x="463715" y="17284"/>
                  </a:lnTo>
                  <a:lnTo>
                    <a:pt x="457238" y="22872"/>
                  </a:lnTo>
                  <a:lnTo>
                    <a:pt x="454063" y="29984"/>
                  </a:lnTo>
                  <a:lnTo>
                    <a:pt x="454063" y="46355"/>
                  </a:lnTo>
                  <a:lnTo>
                    <a:pt x="456349" y="52578"/>
                  </a:lnTo>
                  <a:lnTo>
                    <a:pt x="465480" y="62992"/>
                  </a:lnTo>
                  <a:lnTo>
                    <a:pt x="471716" y="66294"/>
                  </a:lnTo>
                  <a:lnTo>
                    <a:pt x="479463" y="67818"/>
                  </a:lnTo>
                  <a:lnTo>
                    <a:pt x="479463" y="88265"/>
                  </a:lnTo>
                  <a:lnTo>
                    <a:pt x="446189" y="88646"/>
                  </a:lnTo>
                  <a:lnTo>
                    <a:pt x="446697" y="92710"/>
                  </a:lnTo>
                  <a:lnTo>
                    <a:pt x="400850" y="92710"/>
                  </a:lnTo>
                  <a:lnTo>
                    <a:pt x="400850" y="79756"/>
                  </a:lnTo>
                  <a:lnTo>
                    <a:pt x="411010" y="78867"/>
                  </a:lnTo>
                  <a:lnTo>
                    <a:pt x="418884" y="76454"/>
                  </a:lnTo>
                  <a:lnTo>
                    <a:pt x="424472" y="72136"/>
                  </a:lnTo>
                  <a:lnTo>
                    <a:pt x="429933" y="68072"/>
                  </a:lnTo>
                  <a:lnTo>
                    <a:pt x="430060" y="67945"/>
                  </a:lnTo>
                  <a:lnTo>
                    <a:pt x="432650" y="62992"/>
                  </a:lnTo>
                  <a:lnTo>
                    <a:pt x="432777" y="56642"/>
                  </a:lnTo>
                  <a:lnTo>
                    <a:pt x="432854" y="49657"/>
                  </a:lnTo>
                  <a:lnTo>
                    <a:pt x="430187" y="45466"/>
                  </a:lnTo>
                  <a:lnTo>
                    <a:pt x="429298" y="43942"/>
                  </a:lnTo>
                  <a:lnTo>
                    <a:pt x="422313" y="39751"/>
                  </a:lnTo>
                  <a:lnTo>
                    <a:pt x="416852" y="36957"/>
                  </a:lnTo>
                  <a:lnTo>
                    <a:pt x="416852" y="53086"/>
                  </a:lnTo>
                  <a:lnTo>
                    <a:pt x="416852" y="60198"/>
                  </a:lnTo>
                  <a:lnTo>
                    <a:pt x="414947" y="62865"/>
                  </a:lnTo>
                  <a:lnTo>
                    <a:pt x="411010" y="65024"/>
                  </a:lnTo>
                  <a:lnTo>
                    <a:pt x="407073" y="67056"/>
                  </a:lnTo>
                  <a:lnTo>
                    <a:pt x="401104" y="68072"/>
                  </a:lnTo>
                  <a:lnTo>
                    <a:pt x="393230" y="68072"/>
                  </a:lnTo>
                  <a:lnTo>
                    <a:pt x="382816" y="67310"/>
                  </a:lnTo>
                  <a:lnTo>
                    <a:pt x="375450" y="65151"/>
                  </a:lnTo>
                  <a:lnTo>
                    <a:pt x="370878" y="61595"/>
                  </a:lnTo>
                  <a:lnTo>
                    <a:pt x="369354" y="56642"/>
                  </a:lnTo>
                  <a:lnTo>
                    <a:pt x="370878" y="51689"/>
                  </a:lnTo>
                  <a:lnTo>
                    <a:pt x="375450" y="48260"/>
                  </a:lnTo>
                  <a:lnTo>
                    <a:pt x="382816" y="46228"/>
                  </a:lnTo>
                  <a:lnTo>
                    <a:pt x="393230" y="45466"/>
                  </a:lnTo>
                  <a:lnTo>
                    <a:pt x="400977" y="45466"/>
                  </a:lnTo>
                  <a:lnTo>
                    <a:pt x="406819" y="46355"/>
                  </a:lnTo>
                  <a:lnTo>
                    <a:pt x="414947" y="50419"/>
                  </a:lnTo>
                  <a:lnTo>
                    <a:pt x="416852" y="53086"/>
                  </a:lnTo>
                  <a:lnTo>
                    <a:pt x="416852" y="36957"/>
                  </a:lnTo>
                  <a:lnTo>
                    <a:pt x="416598" y="36830"/>
                  </a:lnTo>
                  <a:lnTo>
                    <a:pt x="409867" y="34798"/>
                  </a:lnTo>
                  <a:lnTo>
                    <a:pt x="402120" y="33528"/>
                  </a:lnTo>
                  <a:lnTo>
                    <a:pt x="393230" y="33147"/>
                  </a:lnTo>
                  <a:lnTo>
                    <a:pt x="384467" y="33528"/>
                  </a:lnTo>
                  <a:lnTo>
                    <a:pt x="353606" y="49657"/>
                  </a:lnTo>
                  <a:lnTo>
                    <a:pt x="353669" y="62992"/>
                  </a:lnTo>
                  <a:lnTo>
                    <a:pt x="356400" y="68072"/>
                  </a:lnTo>
                  <a:lnTo>
                    <a:pt x="361988" y="72263"/>
                  </a:lnTo>
                  <a:lnTo>
                    <a:pt x="367449" y="76454"/>
                  </a:lnTo>
                  <a:lnTo>
                    <a:pt x="375323" y="78867"/>
                  </a:lnTo>
                  <a:lnTo>
                    <a:pt x="385483" y="79756"/>
                  </a:lnTo>
                  <a:lnTo>
                    <a:pt x="385483" y="92710"/>
                  </a:lnTo>
                  <a:lnTo>
                    <a:pt x="338112" y="92710"/>
                  </a:lnTo>
                  <a:lnTo>
                    <a:pt x="338112" y="105410"/>
                  </a:lnTo>
                  <a:lnTo>
                    <a:pt x="448475" y="105410"/>
                  </a:lnTo>
                  <a:lnTo>
                    <a:pt x="448475" y="101600"/>
                  </a:lnTo>
                  <a:lnTo>
                    <a:pt x="499529" y="100711"/>
                  </a:lnTo>
                  <a:lnTo>
                    <a:pt x="528739" y="99441"/>
                  </a:lnTo>
                  <a:close/>
                </a:path>
                <a:path w="567055" h="120015">
                  <a:moveTo>
                    <a:pt x="566966" y="48514"/>
                  </a:moveTo>
                  <a:lnTo>
                    <a:pt x="548678" y="48514"/>
                  </a:lnTo>
                  <a:lnTo>
                    <a:pt x="548678" y="1790"/>
                  </a:lnTo>
                  <a:lnTo>
                    <a:pt x="533057" y="1790"/>
                  </a:lnTo>
                  <a:lnTo>
                    <a:pt x="533057" y="120015"/>
                  </a:lnTo>
                  <a:lnTo>
                    <a:pt x="548678" y="120015"/>
                  </a:lnTo>
                  <a:lnTo>
                    <a:pt x="548678" y="61468"/>
                  </a:lnTo>
                  <a:lnTo>
                    <a:pt x="566966" y="61468"/>
                  </a:lnTo>
                  <a:lnTo>
                    <a:pt x="566966" y="4851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2" name="object 72"/>
            <p:cNvPicPr/>
            <p:nvPr/>
          </p:nvPicPr>
          <p:blipFill>
            <a:blip r:embed="rId43" cstate="print"/>
            <a:stretch>
              <a:fillRect/>
            </a:stretch>
          </p:blipFill>
          <p:spPr>
            <a:xfrm>
              <a:off x="1764792" y="9037321"/>
              <a:ext cx="216407" cy="118870"/>
            </a:xfrm>
            <a:prstGeom prst="rect">
              <a:avLst/>
            </a:prstGeom>
          </p:spPr>
        </p:pic>
        <p:sp>
          <p:nvSpPr>
            <p:cNvPr id="73" name="object 73"/>
            <p:cNvSpPr/>
            <p:nvPr/>
          </p:nvSpPr>
          <p:spPr>
            <a:xfrm>
              <a:off x="515112" y="8540495"/>
              <a:ext cx="2830195" cy="220979"/>
            </a:xfrm>
            <a:custGeom>
              <a:avLst/>
              <a:gdLst/>
              <a:ahLst/>
              <a:cxnLst/>
              <a:rect l="l" t="t" r="r" b="b"/>
              <a:pathLst>
                <a:path w="2830195" h="220979">
                  <a:moveTo>
                    <a:pt x="2829941" y="0"/>
                  </a:moveTo>
                  <a:lnTo>
                    <a:pt x="0" y="0"/>
                  </a:lnTo>
                  <a:lnTo>
                    <a:pt x="0" y="220979"/>
                  </a:lnTo>
                  <a:lnTo>
                    <a:pt x="2829941" y="220979"/>
                  </a:lnTo>
                  <a:lnTo>
                    <a:pt x="2829941" y="0"/>
                  </a:lnTo>
                  <a:close/>
                </a:path>
              </a:pathLst>
            </a:custGeom>
            <a:solidFill>
              <a:srgbClr val="1F4E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74"/>
            <p:cNvSpPr/>
            <p:nvPr/>
          </p:nvSpPr>
          <p:spPr>
            <a:xfrm>
              <a:off x="1578864" y="8587701"/>
              <a:ext cx="389890" cy="127000"/>
            </a:xfrm>
            <a:custGeom>
              <a:avLst/>
              <a:gdLst/>
              <a:ahLst/>
              <a:cxnLst/>
              <a:rect l="l" t="t" r="r" b="b"/>
              <a:pathLst>
                <a:path w="389889" h="127000">
                  <a:moveTo>
                    <a:pt x="59169" y="10579"/>
                  </a:moveTo>
                  <a:lnTo>
                    <a:pt x="6985" y="10579"/>
                  </a:lnTo>
                  <a:lnTo>
                    <a:pt x="6985" y="24295"/>
                  </a:lnTo>
                  <a:lnTo>
                    <a:pt x="42037" y="24295"/>
                  </a:lnTo>
                  <a:lnTo>
                    <a:pt x="41148" y="30137"/>
                  </a:lnTo>
                  <a:lnTo>
                    <a:pt x="39751" y="35471"/>
                  </a:lnTo>
                  <a:lnTo>
                    <a:pt x="37973" y="40170"/>
                  </a:lnTo>
                  <a:lnTo>
                    <a:pt x="0" y="43218"/>
                  </a:lnTo>
                  <a:lnTo>
                    <a:pt x="5842" y="56680"/>
                  </a:lnTo>
                  <a:lnTo>
                    <a:pt x="31877" y="53632"/>
                  </a:lnTo>
                  <a:lnTo>
                    <a:pt x="25654" y="63792"/>
                  </a:lnTo>
                  <a:lnTo>
                    <a:pt x="18161" y="72809"/>
                  </a:lnTo>
                  <a:lnTo>
                    <a:pt x="9779" y="80683"/>
                  </a:lnTo>
                  <a:lnTo>
                    <a:pt x="127" y="87668"/>
                  </a:lnTo>
                  <a:lnTo>
                    <a:pt x="13081" y="98209"/>
                  </a:lnTo>
                  <a:lnTo>
                    <a:pt x="44069" y="62395"/>
                  </a:lnTo>
                  <a:lnTo>
                    <a:pt x="48501" y="53632"/>
                  </a:lnTo>
                  <a:lnTo>
                    <a:pt x="50025" y="50838"/>
                  </a:lnTo>
                  <a:lnTo>
                    <a:pt x="54483" y="38265"/>
                  </a:lnTo>
                  <a:lnTo>
                    <a:pt x="57531" y="24803"/>
                  </a:lnTo>
                  <a:lnTo>
                    <a:pt x="59169" y="10579"/>
                  </a:lnTo>
                  <a:close/>
                </a:path>
                <a:path w="389889" h="127000">
                  <a:moveTo>
                    <a:pt x="110820" y="63233"/>
                  </a:moveTo>
                  <a:lnTo>
                    <a:pt x="94488" y="63233"/>
                  </a:lnTo>
                  <a:lnTo>
                    <a:pt x="94488" y="126403"/>
                  </a:lnTo>
                  <a:lnTo>
                    <a:pt x="110820" y="126403"/>
                  </a:lnTo>
                  <a:lnTo>
                    <a:pt x="110820" y="63233"/>
                  </a:lnTo>
                  <a:close/>
                </a:path>
                <a:path w="389889" h="127000">
                  <a:moveTo>
                    <a:pt x="110871" y="49441"/>
                  </a:moveTo>
                  <a:lnTo>
                    <a:pt x="110820" y="0"/>
                  </a:lnTo>
                  <a:lnTo>
                    <a:pt x="94488" y="0"/>
                  </a:lnTo>
                  <a:lnTo>
                    <a:pt x="94488" y="49441"/>
                  </a:lnTo>
                  <a:lnTo>
                    <a:pt x="84328" y="49441"/>
                  </a:lnTo>
                  <a:lnTo>
                    <a:pt x="84328" y="2578"/>
                  </a:lnTo>
                  <a:lnTo>
                    <a:pt x="68199" y="2578"/>
                  </a:lnTo>
                  <a:lnTo>
                    <a:pt x="68199" y="122720"/>
                  </a:lnTo>
                  <a:lnTo>
                    <a:pt x="84328" y="122720"/>
                  </a:lnTo>
                  <a:lnTo>
                    <a:pt x="84328" y="63157"/>
                  </a:lnTo>
                  <a:lnTo>
                    <a:pt x="110871" y="63157"/>
                  </a:lnTo>
                  <a:lnTo>
                    <a:pt x="110871" y="49441"/>
                  </a:lnTo>
                  <a:close/>
                </a:path>
                <a:path w="389889" h="127000">
                  <a:moveTo>
                    <a:pt x="212852" y="86906"/>
                  </a:moveTo>
                  <a:lnTo>
                    <a:pt x="211201" y="76111"/>
                  </a:lnTo>
                  <a:lnTo>
                    <a:pt x="210820" y="73190"/>
                  </a:lnTo>
                  <a:lnTo>
                    <a:pt x="203835" y="74460"/>
                  </a:lnTo>
                  <a:lnTo>
                    <a:pt x="196215" y="75349"/>
                  </a:lnTo>
                  <a:lnTo>
                    <a:pt x="187833" y="75984"/>
                  </a:lnTo>
                  <a:lnTo>
                    <a:pt x="183489" y="76047"/>
                  </a:lnTo>
                  <a:lnTo>
                    <a:pt x="158496" y="75984"/>
                  </a:lnTo>
                  <a:lnTo>
                    <a:pt x="158496" y="9944"/>
                  </a:lnTo>
                  <a:lnTo>
                    <a:pt x="142113" y="9944"/>
                  </a:lnTo>
                  <a:lnTo>
                    <a:pt x="142113" y="89954"/>
                  </a:lnTo>
                  <a:lnTo>
                    <a:pt x="163830" y="89954"/>
                  </a:lnTo>
                  <a:lnTo>
                    <a:pt x="180467" y="89700"/>
                  </a:lnTo>
                  <a:lnTo>
                    <a:pt x="194183" y="89192"/>
                  </a:lnTo>
                  <a:lnTo>
                    <a:pt x="204978" y="88176"/>
                  </a:lnTo>
                  <a:lnTo>
                    <a:pt x="212852" y="86906"/>
                  </a:lnTo>
                  <a:close/>
                </a:path>
                <a:path w="389889" h="127000">
                  <a:moveTo>
                    <a:pt x="254762" y="48298"/>
                  </a:moveTo>
                  <a:lnTo>
                    <a:pt x="234442" y="48298"/>
                  </a:lnTo>
                  <a:lnTo>
                    <a:pt x="234442" y="38"/>
                  </a:lnTo>
                  <a:lnTo>
                    <a:pt x="218186" y="38"/>
                  </a:lnTo>
                  <a:lnTo>
                    <a:pt x="218186" y="126403"/>
                  </a:lnTo>
                  <a:lnTo>
                    <a:pt x="234442" y="126403"/>
                  </a:lnTo>
                  <a:lnTo>
                    <a:pt x="234442" y="62141"/>
                  </a:lnTo>
                  <a:lnTo>
                    <a:pt x="254762" y="62141"/>
                  </a:lnTo>
                  <a:lnTo>
                    <a:pt x="254762" y="48298"/>
                  </a:lnTo>
                  <a:close/>
                </a:path>
                <a:path w="389889" h="127000">
                  <a:moveTo>
                    <a:pt x="343154" y="89573"/>
                  </a:moveTo>
                  <a:lnTo>
                    <a:pt x="341884" y="77889"/>
                  </a:lnTo>
                  <a:lnTo>
                    <a:pt x="341630" y="75984"/>
                  </a:lnTo>
                  <a:lnTo>
                    <a:pt x="333883" y="76746"/>
                  </a:lnTo>
                  <a:lnTo>
                    <a:pt x="323977" y="77381"/>
                  </a:lnTo>
                  <a:lnTo>
                    <a:pt x="311912" y="77762"/>
                  </a:lnTo>
                  <a:lnTo>
                    <a:pt x="297688" y="77889"/>
                  </a:lnTo>
                  <a:lnTo>
                    <a:pt x="291338" y="77889"/>
                  </a:lnTo>
                  <a:lnTo>
                    <a:pt x="291338" y="24549"/>
                  </a:lnTo>
                  <a:lnTo>
                    <a:pt x="335153" y="24549"/>
                  </a:lnTo>
                  <a:lnTo>
                    <a:pt x="335153" y="10706"/>
                  </a:lnTo>
                  <a:lnTo>
                    <a:pt x="275082" y="10706"/>
                  </a:lnTo>
                  <a:lnTo>
                    <a:pt x="275082" y="91605"/>
                  </a:lnTo>
                  <a:lnTo>
                    <a:pt x="310134" y="91478"/>
                  </a:lnTo>
                  <a:lnTo>
                    <a:pt x="323596" y="91097"/>
                  </a:lnTo>
                  <a:lnTo>
                    <a:pt x="334645" y="90462"/>
                  </a:lnTo>
                  <a:lnTo>
                    <a:pt x="343154" y="89573"/>
                  </a:lnTo>
                  <a:close/>
                </a:path>
                <a:path w="389889" h="127000">
                  <a:moveTo>
                    <a:pt x="389890" y="47917"/>
                  </a:moveTo>
                  <a:lnTo>
                    <a:pt x="368808" y="47917"/>
                  </a:lnTo>
                  <a:lnTo>
                    <a:pt x="368808" y="38"/>
                  </a:lnTo>
                  <a:lnTo>
                    <a:pt x="352552" y="38"/>
                  </a:lnTo>
                  <a:lnTo>
                    <a:pt x="352552" y="126403"/>
                  </a:lnTo>
                  <a:lnTo>
                    <a:pt x="368808" y="126403"/>
                  </a:lnTo>
                  <a:lnTo>
                    <a:pt x="368808" y="61760"/>
                  </a:lnTo>
                  <a:lnTo>
                    <a:pt x="389890" y="61760"/>
                  </a:lnTo>
                  <a:lnTo>
                    <a:pt x="389890" y="47917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5" name="object 75"/>
            <p:cNvPicPr/>
            <p:nvPr/>
          </p:nvPicPr>
          <p:blipFill>
            <a:blip r:embed="rId44" cstate="print"/>
            <a:stretch>
              <a:fillRect/>
            </a:stretch>
          </p:blipFill>
          <p:spPr>
            <a:xfrm>
              <a:off x="2026920" y="8587741"/>
              <a:ext cx="242316" cy="124966"/>
            </a:xfrm>
            <a:prstGeom prst="rect">
              <a:avLst/>
            </a:prstGeom>
          </p:spPr>
        </p:pic>
        <p:pic>
          <p:nvPicPr>
            <p:cNvPr id="76" name="object 76"/>
            <p:cNvPicPr/>
            <p:nvPr/>
          </p:nvPicPr>
          <p:blipFill>
            <a:blip r:embed="rId45" cstate="print"/>
            <a:stretch>
              <a:fillRect/>
            </a:stretch>
          </p:blipFill>
          <p:spPr>
            <a:xfrm>
              <a:off x="589788" y="9528047"/>
              <a:ext cx="4276344" cy="129540"/>
            </a:xfrm>
            <a:prstGeom prst="rect">
              <a:avLst/>
            </a:prstGeom>
          </p:spPr>
        </p:pic>
        <p:pic>
          <p:nvPicPr>
            <p:cNvPr id="77" name="object 77"/>
            <p:cNvPicPr/>
            <p:nvPr/>
          </p:nvPicPr>
          <p:blipFill>
            <a:blip r:embed="rId46" cstate="print"/>
            <a:stretch>
              <a:fillRect/>
            </a:stretch>
          </p:blipFill>
          <p:spPr>
            <a:xfrm>
              <a:off x="589788" y="9909047"/>
              <a:ext cx="3790188" cy="129539"/>
            </a:xfrm>
            <a:prstGeom prst="rect">
              <a:avLst/>
            </a:prstGeom>
          </p:spPr>
        </p:pic>
      </p:grpSp>
      <p:sp>
        <p:nvSpPr>
          <p:cNvPr id="78" name="object 78"/>
          <p:cNvSpPr txBox="1"/>
          <p:nvPr/>
        </p:nvSpPr>
        <p:spPr>
          <a:xfrm>
            <a:off x="784351" y="9678110"/>
            <a:ext cx="5215890" cy="5359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※</a:t>
            </a:r>
            <a:r>
              <a:rPr sz="900" b="1" spc="-3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대만은</a:t>
            </a:r>
            <a:r>
              <a:rPr sz="900" b="1" spc="-1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민국이라는</a:t>
            </a:r>
            <a:r>
              <a:rPr sz="900" b="1" spc="-3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자체</a:t>
            </a:r>
            <a:r>
              <a:rPr sz="900" b="1" spc="-2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연도를</a:t>
            </a:r>
            <a:r>
              <a:rPr sz="900" b="1" spc="-3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사용하고</a:t>
            </a:r>
            <a:r>
              <a:rPr sz="900" b="1" spc="-1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있으며,</a:t>
            </a:r>
            <a:r>
              <a:rPr sz="900" b="1" spc="-2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중화민국</a:t>
            </a:r>
            <a:r>
              <a:rPr sz="900" b="1" spc="-3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연도에</a:t>
            </a:r>
            <a:r>
              <a:rPr sz="900" b="1" spc="-3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1911년을</a:t>
            </a:r>
            <a:r>
              <a:rPr sz="900" b="1" spc="4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더하면</a:t>
            </a:r>
            <a:r>
              <a:rPr sz="900" b="1" spc="-2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서력년도가</a:t>
            </a:r>
            <a:r>
              <a:rPr sz="900" b="1" spc="-3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spc="-50" dirty="0">
                <a:solidFill>
                  <a:srgbClr val="7D7D7D"/>
                </a:solidFill>
                <a:latin typeface="Malgun Gothic"/>
                <a:cs typeface="Malgun Gothic"/>
              </a:rPr>
              <a:t>됨</a:t>
            </a:r>
            <a:endParaRPr sz="900">
              <a:latin typeface="Malgun Gothic"/>
              <a:cs typeface="Malgun Gothic"/>
            </a:endParaRPr>
          </a:p>
          <a:p>
            <a:pPr>
              <a:lnSpc>
                <a:spcPct val="100000"/>
              </a:lnSpc>
              <a:spcBef>
                <a:spcPts val="300"/>
              </a:spcBef>
            </a:pPr>
            <a:endParaRPr sz="900">
              <a:latin typeface="Malgun Gothic"/>
              <a:cs typeface="Malgun Gothic"/>
            </a:endParaRPr>
          </a:p>
          <a:p>
            <a:pPr marL="12700">
              <a:lnSpc>
                <a:spcPct val="100000"/>
              </a:lnSpc>
            </a:pP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※</a:t>
            </a:r>
            <a:r>
              <a:rPr sz="900" b="1" spc="-2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유형</a:t>
            </a:r>
            <a:r>
              <a:rPr sz="900" b="1" spc="-2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식별코드:</a:t>
            </a:r>
            <a:r>
              <a:rPr sz="900" b="1" spc="-3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특허(알파벳</a:t>
            </a:r>
            <a:r>
              <a:rPr sz="900" b="1" spc="-2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I),</a:t>
            </a:r>
            <a:r>
              <a:rPr sz="900" b="1" spc="-4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실용신안(알파벳</a:t>
            </a:r>
            <a:r>
              <a:rPr sz="900" b="1" spc="-3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spc="-25" dirty="0">
                <a:solidFill>
                  <a:srgbClr val="7D7D7D"/>
                </a:solidFill>
                <a:latin typeface="Malgun Gothic"/>
                <a:cs typeface="Malgun Gothic"/>
              </a:rPr>
              <a:t>M)</a:t>
            </a:r>
            <a:endParaRPr sz="900">
              <a:latin typeface="Malgun Gothic"/>
              <a:cs typeface="Malgun Gothic"/>
            </a:endParaRPr>
          </a:p>
        </p:txBody>
      </p:sp>
      <p:grpSp>
        <p:nvGrpSpPr>
          <p:cNvPr id="79" name="object 79"/>
          <p:cNvGrpSpPr/>
          <p:nvPr/>
        </p:nvGrpSpPr>
        <p:grpSpPr>
          <a:xfrm>
            <a:off x="515112" y="9235439"/>
            <a:ext cx="2830195" cy="220979"/>
            <a:chOff x="515112" y="9235439"/>
            <a:chExt cx="2830195" cy="220979"/>
          </a:xfrm>
        </p:grpSpPr>
        <p:sp>
          <p:nvSpPr>
            <p:cNvPr id="80" name="object 80"/>
            <p:cNvSpPr/>
            <p:nvPr/>
          </p:nvSpPr>
          <p:spPr>
            <a:xfrm>
              <a:off x="515112" y="9235439"/>
              <a:ext cx="2830195" cy="220979"/>
            </a:xfrm>
            <a:custGeom>
              <a:avLst/>
              <a:gdLst/>
              <a:ahLst/>
              <a:cxnLst/>
              <a:rect l="l" t="t" r="r" b="b"/>
              <a:pathLst>
                <a:path w="2830195" h="220979">
                  <a:moveTo>
                    <a:pt x="2829941" y="0"/>
                  </a:moveTo>
                  <a:lnTo>
                    <a:pt x="0" y="0"/>
                  </a:lnTo>
                  <a:lnTo>
                    <a:pt x="0" y="220980"/>
                  </a:lnTo>
                  <a:lnTo>
                    <a:pt x="2829941" y="220980"/>
                  </a:lnTo>
                  <a:lnTo>
                    <a:pt x="2829941" y="0"/>
                  </a:lnTo>
                  <a:close/>
                </a:path>
              </a:pathLst>
            </a:custGeom>
            <a:solidFill>
              <a:srgbClr val="1F4E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1" name="object 81"/>
            <p:cNvPicPr/>
            <p:nvPr/>
          </p:nvPicPr>
          <p:blipFill>
            <a:blip r:embed="rId47" cstate="print"/>
            <a:stretch>
              <a:fillRect/>
            </a:stretch>
          </p:blipFill>
          <p:spPr>
            <a:xfrm>
              <a:off x="1652015" y="9282684"/>
              <a:ext cx="249936" cy="126490"/>
            </a:xfrm>
            <a:prstGeom prst="rect">
              <a:avLst/>
            </a:prstGeom>
          </p:spPr>
        </p:pic>
        <p:pic>
          <p:nvPicPr>
            <p:cNvPr id="82" name="object 82"/>
            <p:cNvPicPr/>
            <p:nvPr/>
          </p:nvPicPr>
          <p:blipFill>
            <a:blip r:embed="rId48" cstate="print"/>
            <a:stretch>
              <a:fillRect/>
            </a:stretch>
          </p:blipFill>
          <p:spPr>
            <a:xfrm>
              <a:off x="1959864" y="9282684"/>
              <a:ext cx="242315" cy="126490"/>
            </a:xfrm>
            <a:prstGeom prst="rect">
              <a:avLst/>
            </a:prstGeom>
          </p:spPr>
        </p:pic>
      </p:grpSp>
      <p:sp>
        <p:nvSpPr>
          <p:cNvPr id="83" name="object 83"/>
          <p:cNvSpPr txBox="1"/>
          <p:nvPr/>
        </p:nvSpPr>
        <p:spPr>
          <a:xfrm>
            <a:off x="317093" y="118617"/>
            <a:ext cx="314261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Ⅲ.</a:t>
            </a:r>
            <a:r>
              <a:rPr sz="1800" b="1" spc="-20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국내외</a:t>
            </a:r>
            <a:r>
              <a:rPr sz="1800" b="1" spc="-25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특허성과</a:t>
            </a:r>
            <a:r>
              <a:rPr sz="1800" b="1" spc="-10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검증</a:t>
            </a:r>
            <a:r>
              <a:rPr sz="1800" b="1" spc="-25" dirty="0">
                <a:solidFill>
                  <a:srgbClr val="FFFFFF"/>
                </a:solidFill>
                <a:latin typeface="Malgun Gothic"/>
                <a:cs typeface="Malgun Gothic"/>
              </a:rPr>
              <a:t> 기준</a:t>
            </a:r>
            <a:endParaRPr sz="1800">
              <a:latin typeface="Malgun Gothic"/>
              <a:cs typeface="Malgun Gothic"/>
            </a:endParaRPr>
          </a:p>
        </p:txBody>
      </p:sp>
      <p:sp>
        <p:nvSpPr>
          <p:cNvPr id="84" name="object 8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045"/>
              </a:lnSpc>
            </a:pPr>
            <a:fld id="{81D60167-4931-47E6-BA6A-407CBD079E47}" type="slidenum">
              <a:rPr spc="-25" dirty="0"/>
              <a:t>12</a:t>
            </a:fld>
            <a:endParaRPr spc="-25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96240" y="568451"/>
            <a:ext cx="6858634" cy="9775190"/>
            <a:chOff x="396240" y="568451"/>
            <a:chExt cx="6858634" cy="977519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74420" y="646937"/>
              <a:ext cx="133159" cy="139700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226769" y="651509"/>
              <a:ext cx="133146" cy="115062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379093" y="641603"/>
              <a:ext cx="290449" cy="145033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737232" y="641603"/>
              <a:ext cx="275081" cy="145033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104135" y="641603"/>
              <a:ext cx="118109" cy="139953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249043" y="641603"/>
              <a:ext cx="277361" cy="144779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2552573" y="641603"/>
              <a:ext cx="126364" cy="144780"/>
            </a:xfrm>
            <a:custGeom>
              <a:avLst/>
              <a:gdLst/>
              <a:ahLst/>
              <a:cxnLst/>
              <a:rect l="l" t="t" r="r" b="b"/>
              <a:pathLst>
                <a:path w="126364" h="144779">
                  <a:moveTo>
                    <a:pt x="96393" y="2921"/>
                  </a:moveTo>
                  <a:lnTo>
                    <a:pt x="77851" y="2921"/>
                  </a:lnTo>
                  <a:lnTo>
                    <a:pt x="77851" y="34925"/>
                  </a:lnTo>
                  <a:lnTo>
                    <a:pt x="62357" y="34925"/>
                  </a:lnTo>
                  <a:lnTo>
                    <a:pt x="63754" y="28829"/>
                  </a:lnTo>
                  <a:lnTo>
                    <a:pt x="64897" y="21209"/>
                  </a:lnTo>
                  <a:lnTo>
                    <a:pt x="65913" y="12192"/>
                  </a:lnTo>
                  <a:lnTo>
                    <a:pt x="7874" y="12192"/>
                  </a:lnTo>
                  <a:lnTo>
                    <a:pt x="7874" y="27940"/>
                  </a:lnTo>
                  <a:lnTo>
                    <a:pt x="45974" y="27940"/>
                  </a:lnTo>
                  <a:lnTo>
                    <a:pt x="43180" y="40132"/>
                  </a:lnTo>
                  <a:lnTo>
                    <a:pt x="20320" y="82169"/>
                  </a:lnTo>
                  <a:lnTo>
                    <a:pt x="0" y="100711"/>
                  </a:lnTo>
                  <a:lnTo>
                    <a:pt x="15621" y="112649"/>
                  </a:lnTo>
                  <a:lnTo>
                    <a:pt x="45974" y="76327"/>
                  </a:lnTo>
                  <a:lnTo>
                    <a:pt x="57912" y="50673"/>
                  </a:lnTo>
                  <a:lnTo>
                    <a:pt x="77851" y="50673"/>
                  </a:lnTo>
                  <a:lnTo>
                    <a:pt x="77851" y="73660"/>
                  </a:lnTo>
                  <a:lnTo>
                    <a:pt x="50165" y="73660"/>
                  </a:lnTo>
                  <a:lnTo>
                    <a:pt x="50165" y="89281"/>
                  </a:lnTo>
                  <a:lnTo>
                    <a:pt x="77851" y="89281"/>
                  </a:lnTo>
                  <a:lnTo>
                    <a:pt x="77851" y="140589"/>
                  </a:lnTo>
                  <a:lnTo>
                    <a:pt x="96393" y="140589"/>
                  </a:lnTo>
                  <a:lnTo>
                    <a:pt x="96393" y="2921"/>
                  </a:lnTo>
                  <a:close/>
                </a:path>
                <a:path w="126364" h="144779">
                  <a:moveTo>
                    <a:pt x="126098" y="0"/>
                  </a:moveTo>
                  <a:lnTo>
                    <a:pt x="107569" y="0"/>
                  </a:lnTo>
                  <a:lnTo>
                    <a:pt x="107569" y="144780"/>
                  </a:lnTo>
                  <a:lnTo>
                    <a:pt x="126098" y="144780"/>
                  </a:lnTo>
                  <a:lnTo>
                    <a:pt x="12609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09600" y="967739"/>
              <a:ext cx="6573011" cy="9102852"/>
            </a:xfrm>
            <a:prstGeom prst="rect">
              <a:avLst/>
            </a:prstGeom>
          </p:spPr>
        </p:pic>
      </p:grpSp>
      <p:sp>
        <p:nvSpPr>
          <p:cNvPr id="11" name="object 11"/>
          <p:cNvSpPr txBox="1"/>
          <p:nvPr/>
        </p:nvSpPr>
        <p:spPr>
          <a:xfrm>
            <a:off x="317093" y="118617"/>
            <a:ext cx="314261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Ⅲ.</a:t>
            </a:r>
            <a:r>
              <a:rPr sz="1800" b="1" spc="-20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국내외</a:t>
            </a:r>
            <a:r>
              <a:rPr sz="1800" b="1" spc="-25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특허성과</a:t>
            </a:r>
            <a:r>
              <a:rPr sz="1800" b="1" spc="-10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검증</a:t>
            </a:r>
            <a:r>
              <a:rPr sz="1800" b="1" spc="-25" dirty="0">
                <a:solidFill>
                  <a:srgbClr val="FFFFFF"/>
                </a:solidFill>
                <a:latin typeface="Malgun Gothic"/>
                <a:cs typeface="Malgun Gothic"/>
              </a:rPr>
              <a:t> 기준</a:t>
            </a:r>
            <a:endParaRPr sz="1800">
              <a:latin typeface="Malgun Gothic"/>
              <a:cs typeface="Malgun Gothic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045"/>
              </a:lnSpc>
            </a:pPr>
            <a:fld id="{81D60167-4931-47E6-BA6A-407CBD079E47}" type="slidenum">
              <a:rPr spc="-25" dirty="0"/>
              <a:t>13</a:t>
            </a:fld>
            <a:endParaRPr spc="-25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350" y="-1778"/>
            <a:ext cx="7569200" cy="511175"/>
            <a:chOff x="-6350" y="-1778"/>
            <a:chExt cx="7569200" cy="511175"/>
          </a:xfrm>
        </p:grpSpPr>
        <p:sp>
          <p:nvSpPr>
            <p:cNvPr id="3" name="object 3"/>
            <p:cNvSpPr/>
            <p:nvPr/>
          </p:nvSpPr>
          <p:spPr>
            <a:xfrm>
              <a:off x="0" y="4571"/>
              <a:ext cx="7556500" cy="498475"/>
            </a:xfrm>
            <a:custGeom>
              <a:avLst/>
              <a:gdLst/>
              <a:ahLst/>
              <a:cxnLst/>
              <a:rect l="l" t="t" r="r" b="b"/>
              <a:pathLst>
                <a:path w="7556500" h="498475">
                  <a:moveTo>
                    <a:pt x="0" y="498221"/>
                  </a:moveTo>
                  <a:lnTo>
                    <a:pt x="7555992" y="498221"/>
                  </a:lnTo>
                  <a:lnTo>
                    <a:pt x="7555992" y="0"/>
                  </a:lnTo>
                  <a:lnTo>
                    <a:pt x="0" y="0"/>
                  </a:lnTo>
                  <a:lnTo>
                    <a:pt x="0" y="498221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0" y="496442"/>
              <a:ext cx="7556500" cy="12700"/>
            </a:xfrm>
            <a:custGeom>
              <a:avLst/>
              <a:gdLst/>
              <a:ahLst/>
              <a:cxnLst/>
              <a:rect l="l" t="t" r="r" b="b"/>
              <a:pathLst>
                <a:path w="7556500" h="12700">
                  <a:moveTo>
                    <a:pt x="0" y="12700"/>
                  </a:moveTo>
                  <a:lnTo>
                    <a:pt x="7555992" y="12700"/>
                  </a:lnTo>
                  <a:lnTo>
                    <a:pt x="7555992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416F9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4571"/>
              <a:ext cx="7556500" cy="498475"/>
            </a:xfrm>
            <a:custGeom>
              <a:avLst/>
              <a:gdLst/>
              <a:ahLst/>
              <a:cxnLst/>
              <a:rect l="l" t="t" r="r" b="b"/>
              <a:pathLst>
                <a:path w="7556500" h="498475">
                  <a:moveTo>
                    <a:pt x="7555992" y="0"/>
                  </a:moveTo>
                  <a:lnTo>
                    <a:pt x="0" y="0"/>
                  </a:lnTo>
                  <a:lnTo>
                    <a:pt x="0" y="498221"/>
                  </a:lnTo>
                </a:path>
              </a:pathLst>
            </a:custGeom>
            <a:ln w="12700">
              <a:solidFill>
                <a:srgbClr val="416F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" name="object 6"/>
          <p:cNvGrpSpPr/>
          <p:nvPr/>
        </p:nvGrpSpPr>
        <p:grpSpPr>
          <a:xfrm>
            <a:off x="396240" y="568451"/>
            <a:ext cx="6858634" cy="9775190"/>
            <a:chOff x="396240" y="568451"/>
            <a:chExt cx="6858634" cy="9775190"/>
          </a:xfrm>
        </p:grpSpPr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87680" y="786383"/>
              <a:ext cx="6760464" cy="9549384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489204" y="787907"/>
              <a:ext cx="6758940" cy="9549130"/>
            </a:xfrm>
            <a:custGeom>
              <a:avLst/>
              <a:gdLst/>
              <a:ahLst/>
              <a:cxnLst/>
              <a:rect l="l" t="t" r="r" b="b"/>
              <a:pathLst>
                <a:path w="6758940" h="9549130">
                  <a:moveTo>
                    <a:pt x="0" y="9549003"/>
                  </a:moveTo>
                  <a:lnTo>
                    <a:pt x="6758940" y="9549003"/>
                  </a:lnTo>
                  <a:lnTo>
                    <a:pt x="6758940" y="0"/>
                  </a:lnTo>
                  <a:lnTo>
                    <a:pt x="0" y="0"/>
                  </a:lnTo>
                  <a:lnTo>
                    <a:pt x="0" y="9549003"/>
                  </a:lnTo>
                  <a:close/>
                </a:path>
              </a:pathLst>
            </a:custGeom>
            <a:ln w="12700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58595" y="975359"/>
              <a:ext cx="5800344" cy="9246108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954023" y="970787"/>
              <a:ext cx="5809615" cy="9255125"/>
            </a:xfrm>
            <a:custGeom>
              <a:avLst/>
              <a:gdLst/>
              <a:ahLst/>
              <a:cxnLst/>
              <a:rect l="l" t="t" r="r" b="b"/>
              <a:pathLst>
                <a:path w="5809615" h="9255125">
                  <a:moveTo>
                    <a:pt x="0" y="9255125"/>
                  </a:moveTo>
                  <a:lnTo>
                    <a:pt x="5809107" y="9255125"/>
                  </a:lnTo>
                  <a:lnTo>
                    <a:pt x="5809107" y="0"/>
                  </a:lnTo>
                  <a:lnTo>
                    <a:pt x="0" y="0"/>
                  </a:lnTo>
                  <a:lnTo>
                    <a:pt x="0" y="9255125"/>
                  </a:lnTo>
                  <a:close/>
                </a:path>
              </a:pathLst>
            </a:custGeom>
            <a:ln w="9525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396240" y="850391"/>
              <a:ext cx="92710" cy="125095"/>
            </a:xfrm>
            <a:custGeom>
              <a:avLst/>
              <a:gdLst/>
              <a:ahLst/>
              <a:cxnLst/>
              <a:rect l="l" t="t" r="r" b="b"/>
              <a:pathLst>
                <a:path w="92709" h="125094">
                  <a:moveTo>
                    <a:pt x="92583" y="0"/>
                  </a:moveTo>
                  <a:lnTo>
                    <a:pt x="0" y="0"/>
                  </a:lnTo>
                  <a:lnTo>
                    <a:pt x="92583" y="124841"/>
                  </a:lnTo>
                  <a:lnTo>
                    <a:pt x="92583" y="0"/>
                  </a:lnTo>
                  <a:close/>
                </a:path>
              </a:pathLst>
            </a:custGeom>
            <a:solidFill>
              <a:srgbClr val="7D7D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396240" y="568451"/>
              <a:ext cx="2968625" cy="292735"/>
            </a:xfrm>
            <a:custGeom>
              <a:avLst/>
              <a:gdLst/>
              <a:ahLst/>
              <a:cxnLst/>
              <a:rect l="l" t="t" r="r" b="b"/>
              <a:pathLst>
                <a:path w="2968625" h="292734">
                  <a:moveTo>
                    <a:pt x="2968244" y="0"/>
                  </a:moveTo>
                  <a:lnTo>
                    <a:pt x="0" y="0"/>
                  </a:lnTo>
                  <a:lnTo>
                    <a:pt x="0" y="292480"/>
                  </a:lnTo>
                  <a:lnTo>
                    <a:pt x="2968244" y="292480"/>
                  </a:lnTo>
                  <a:lnTo>
                    <a:pt x="2968244" y="0"/>
                  </a:lnTo>
                  <a:close/>
                </a:path>
              </a:pathLst>
            </a:custGeom>
            <a:solidFill>
              <a:srgbClr val="6EAC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" name="object 13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11352" y="641603"/>
              <a:ext cx="275056" cy="145033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213484" y="641603"/>
              <a:ext cx="127381" cy="144272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362709" y="641603"/>
              <a:ext cx="145415" cy="144779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573784" y="645032"/>
              <a:ext cx="133134" cy="141350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733676" y="641635"/>
              <a:ext cx="114554" cy="144240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880615" y="641603"/>
              <a:ext cx="315468" cy="155448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2206752" y="645667"/>
              <a:ext cx="133350" cy="140970"/>
            </a:xfrm>
            <a:custGeom>
              <a:avLst/>
              <a:gdLst/>
              <a:ahLst/>
              <a:cxnLst/>
              <a:rect l="l" t="t" r="r" b="b"/>
              <a:pathLst>
                <a:path w="133350" h="140970">
                  <a:moveTo>
                    <a:pt x="133096" y="48260"/>
                  </a:moveTo>
                  <a:lnTo>
                    <a:pt x="111683" y="48260"/>
                  </a:lnTo>
                  <a:lnTo>
                    <a:pt x="111683" y="34290"/>
                  </a:lnTo>
                  <a:lnTo>
                    <a:pt x="112179" y="34290"/>
                  </a:lnTo>
                  <a:lnTo>
                    <a:pt x="112179" y="31750"/>
                  </a:lnTo>
                  <a:lnTo>
                    <a:pt x="112522" y="31750"/>
                  </a:lnTo>
                  <a:lnTo>
                    <a:pt x="112522" y="15240"/>
                  </a:lnTo>
                  <a:lnTo>
                    <a:pt x="112928" y="15240"/>
                  </a:lnTo>
                  <a:lnTo>
                    <a:pt x="112928" y="10160"/>
                  </a:lnTo>
                  <a:lnTo>
                    <a:pt x="113080" y="10160"/>
                  </a:lnTo>
                  <a:lnTo>
                    <a:pt x="113080" y="0"/>
                  </a:lnTo>
                  <a:lnTo>
                    <a:pt x="20955" y="0"/>
                  </a:lnTo>
                  <a:lnTo>
                    <a:pt x="20955" y="10160"/>
                  </a:lnTo>
                  <a:lnTo>
                    <a:pt x="20955" y="15240"/>
                  </a:lnTo>
                  <a:lnTo>
                    <a:pt x="94221" y="15240"/>
                  </a:lnTo>
                  <a:lnTo>
                    <a:pt x="94221" y="31750"/>
                  </a:lnTo>
                  <a:lnTo>
                    <a:pt x="94005" y="31750"/>
                  </a:lnTo>
                  <a:lnTo>
                    <a:pt x="94005" y="34290"/>
                  </a:lnTo>
                  <a:lnTo>
                    <a:pt x="93573" y="34290"/>
                  </a:lnTo>
                  <a:lnTo>
                    <a:pt x="93573" y="48260"/>
                  </a:lnTo>
                  <a:lnTo>
                    <a:pt x="0" y="48260"/>
                  </a:lnTo>
                  <a:lnTo>
                    <a:pt x="0" y="63500"/>
                  </a:lnTo>
                  <a:lnTo>
                    <a:pt x="56134" y="63500"/>
                  </a:lnTo>
                  <a:lnTo>
                    <a:pt x="56134" y="85090"/>
                  </a:lnTo>
                  <a:lnTo>
                    <a:pt x="17145" y="85090"/>
                  </a:lnTo>
                  <a:lnTo>
                    <a:pt x="17145" y="100330"/>
                  </a:lnTo>
                  <a:lnTo>
                    <a:pt x="94742" y="100330"/>
                  </a:lnTo>
                  <a:lnTo>
                    <a:pt x="94742" y="140970"/>
                  </a:lnTo>
                  <a:lnTo>
                    <a:pt x="113411" y="140970"/>
                  </a:lnTo>
                  <a:lnTo>
                    <a:pt x="113411" y="100330"/>
                  </a:lnTo>
                  <a:lnTo>
                    <a:pt x="113411" y="85090"/>
                  </a:lnTo>
                  <a:lnTo>
                    <a:pt x="74549" y="85090"/>
                  </a:lnTo>
                  <a:lnTo>
                    <a:pt x="74549" y="63500"/>
                  </a:lnTo>
                  <a:lnTo>
                    <a:pt x="133096" y="63500"/>
                  </a:lnTo>
                  <a:lnTo>
                    <a:pt x="133096" y="4826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0" name="object 20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367279" y="642238"/>
              <a:ext cx="115062" cy="143764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562987" y="640079"/>
              <a:ext cx="133095" cy="144017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715768" y="642238"/>
              <a:ext cx="123443" cy="139319"/>
            </a:xfrm>
            <a:prstGeom prst="rect">
              <a:avLst/>
            </a:prstGeom>
          </p:spPr>
        </p:pic>
        <p:sp>
          <p:nvSpPr>
            <p:cNvPr id="23" name="object 23"/>
            <p:cNvSpPr/>
            <p:nvPr/>
          </p:nvSpPr>
          <p:spPr>
            <a:xfrm>
              <a:off x="2588513" y="2603817"/>
              <a:ext cx="1124585" cy="743585"/>
            </a:xfrm>
            <a:custGeom>
              <a:avLst/>
              <a:gdLst/>
              <a:ahLst/>
              <a:cxnLst/>
              <a:rect l="l" t="t" r="r" b="b"/>
              <a:pathLst>
                <a:path w="1124585" h="743585">
                  <a:moveTo>
                    <a:pt x="38100" y="743521"/>
                  </a:moveTo>
                  <a:lnTo>
                    <a:pt x="1124216" y="743521"/>
                  </a:lnTo>
                  <a:lnTo>
                    <a:pt x="1124216" y="558774"/>
                  </a:lnTo>
                  <a:lnTo>
                    <a:pt x="38100" y="558774"/>
                  </a:lnTo>
                  <a:lnTo>
                    <a:pt x="38100" y="743521"/>
                  </a:lnTo>
                  <a:close/>
                </a:path>
                <a:path w="1124585" h="743585">
                  <a:moveTo>
                    <a:pt x="0" y="172529"/>
                  </a:moveTo>
                  <a:lnTo>
                    <a:pt x="763181" y="172529"/>
                  </a:lnTo>
                  <a:lnTo>
                    <a:pt x="763181" y="0"/>
                  </a:lnTo>
                  <a:lnTo>
                    <a:pt x="0" y="0"/>
                  </a:lnTo>
                  <a:lnTo>
                    <a:pt x="0" y="172529"/>
                  </a:lnTo>
                  <a:close/>
                </a:path>
              </a:pathLst>
            </a:custGeom>
            <a:ln w="2857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4" name="object 24"/>
          <p:cNvSpPr txBox="1"/>
          <p:nvPr/>
        </p:nvSpPr>
        <p:spPr>
          <a:xfrm>
            <a:off x="3429761" y="2590038"/>
            <a:ext cx="48260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5" dirty="0">
                <a:solidFill>
                  <a:srgbClr val="FF0000"/>
                </a:solidFill>
                <a:latin typeface="Malgun Gothic"/>
                <a:cs typeface="Malgun Gothic"/>
              </a:rPr>
              <a:t>출원일</a:t>
            </a:r>
            <a:endParaRPr sz="1200">
              <a:latin typeface="Malgun Gothic"/>
              <a:cs typeface="Malgun Gothic"/>
            </a:endParaRPr>
          </a:p>
        </p:txBody>
      </p:sp>
      <p:grpSp>
        <p:nvGrpSpPr>
          <p:cNvPr id="25" name="object 25"/>
          <p:cNvGrpSpPr/>
          <p:nvPr/>
        </p:nvGrpSpPr>
        <p:grpSpPr>
          <a:xfrm>
            <a:off x="2572702" y="3426116"/>
            <a:ext cx="2312670" cy="1077595"/>
            <a:chOff x="2572702" y="3426116"/>
            <a:chExt cx="2312670" cy="1077595"/>
          </a:xfrm>
        </p:grpSpPr>
        <p:sp>
          <p:nvSpPr>
            <p:cNvPr id="26" name="object 26"/>
            <p:cNvSpPr/>
            <p:nvPr/>
          </p:nvSpPr>
          <p:spPr>
            <a:xfrm>
              <a:off x="2586989" y="3440404"/>
              <a:ext cx="2284095" cy="1049020"/>
            </a:xfrm>
            <a:custGeom>
              <a:avLst/>
              <a:gdLst/>
              <a:ahLst/>
              <a:cxnLst/>
              <a:rect l="l" t="t" r="r" b="b"/>
              <a:pathLst>
                <a:path w="2284095" h="1049020">
                  <a:moveTo>
                    <a:pt x="0" y="1048410"/>
                  </a:moveTo>
                  <a:lnTo>
                    <a:pt x="2283967" y="1048410"/>
                  </a:lnTo>
                  <a:lnTo>
                    <a:pt x="2283967" y="840866"/>
                  </a:lnTo>
                  <a:lnTo>
                    <a:pt x="0" y="840866"/>
                  </a:lnTo>
                  <a:lnTo>
                    <a:pt x="0" y="1048410"/>
                  </a:lnTo>
                  <a:close/>
                </a:path>
                <a:path w="2284095" h="1049020">
                  <a:moveTo>
                    <a:pt x="36576" y="207543"/>
                  </a:moveTo>
                  <a:lnTo>
                    <a:pt x="1689354" y="207543"/>
                  </a:lnTo>
                  <a:lnTo>
                    <a:pt x="1689354" y="0"/>
                  </a:lnTo>
                  <a:lnTo>
                    <a:pt x="36576" y="0"/>
                  </a:lnTo>
                  <a:lnTo>
                    <a:pt x="36576" y="207543"/>
                  </a:lnTo>
                  <a:close/>
                </a:path>
              </a:pathLst>
            </a:custGeom>
            <a:ln w="2857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2622804" y="3732288"/>
              <a:ext cx="2054225" cy="456565"/>
            </a:xfrm>
            <a:custGeom>
              <a:avLst/>
              <a:gdLst/>
              <a:ahLst/>
              <a:cxnLst/>
              <a:rect l="l" t="t" r="r" b="b"/>
              <a:pathLst>
                <a:path w="2054225" h="456564">
                  <a:moveTo>
                    <a:pt x="1651635" y="0"/>
                  </a:moveTo>
                  <a:lnTo>
                    <a:pt x="0" y="0"/>
                  </a:lnTo>
                  <a:lnTo>
                    <a:pt x="0" y="193281"/>
                  </a:lnTo>
                  <a:lnTo>
                    <a:pt x="1651635" y="193281"/>
                  </a:lnTo>
                  <a:lnTo>
                    <a:pt x="1651635" y="0"/>
                  </a:lnTo>
                  <a:close/>
                </a:path>
                <a:path w="2054225" h="456564">
                  <a:moveTo>
                    <a:pt x="2053844" y="308927"/>
                  </a:moveTo>
                  <a:lnTo>
                    <a:pt x="0" y="308927"/>
                  </a:lnTo>
                  <a:lnTo>
                    <a:pt x="0" y="456552"/>
                  </a:lnTo>
                  <a:lnTo>
                    <a:pt x="2053844" y="456552"/>
                  </a:lnTo>
                  <a:lnTo>
                    <a:pt x="2053844" y="308927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8" name="object 28"/>
          <p:cNvSpPr txBox="1"/>
          <p:nvPr/>
        </p:nvSpPr>
        <p:spPr>
          <a:xfrm>
            <a:off x="5423153" y="3084322"/>
            <a:ext cx="1052830" cy="5314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415925">
              <a:lnSpc>
                <a:spcPct val="1383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0000"/>
                </a:solidFill>
                <a:latin typeface="Malgun Gothic"/>
                <a:cs typeface="Malgun Gothic"/>
              </a:rPr>
              <a:t>출원번호 출원기관</a:t>
            </a:r>
            <a:endParaRPr sz="1200">
              <a:latin typeface="Malgun Gothic"/>
              <a:cs typeface="Malgun Gothic"/>
            </a:endParaRPr>
          </a:p>
        </p:txBody>
      </p:sp>
      <p:sp>
        <p:nvSpPr>
          <p:cNvPr id="31" name="object 3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045"/>
              </a:lnSpc>
            </a:pPr>
            <a:fld id="{81D60167-4931-47E6-BA6A-407CBD079E47}" type="slidenum">
              <a:rPr spc="-25" dirty="0"/>
              <a:t>14</a:t>
            </a:fld>
            <a:endParaRPr spc="-25" dirty="0"/>
          </a:p>
        </p:txBody>
      </p:sp>
      <p:sp>
        <p:nvSpPr>
          <p:cNvPr id="29" name="object 29"/>
          <p:cNvSpPr txBox="1"/>
          <p:nvPr/>
        </p:nvSpPr>
        <p:spPr>
          <a:xfrm>
            <a:off x="4949444" y="4268215"/>
            <a:ext cx="82105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dirty="0">
                <a:solidFill>
                  <a:srgbClr val="FF0000"/>
                </a:solidFill>
                <a:latin typeface="Malgun Gothic"/>
                <a:cs typeface="Malgun Gothic"/>
              </a:rPr>
              <a:t>발명의</a:t>
            </a:r>
            <a:r>
              <a:rPr sz="1200" b="1" spc="-160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1200" b="1" spc="-25" dirty="0">
                <a:solidFill>
                  <a:srgbClr val="FF0000"/>
                </a:solidFill>
                <a:latin typeface="Malgun Gothic"/>
                <a:cs typeface="Malgun Gothic"/>
              </a:rPr>
              <a:t>명칭</a:t>
            </a:r>
            <a:endParaRPr sz="1200">
              <a:latin typeface="Malgun Gothic"/>
              <a:cs typeface="Malgun Gothic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317093" y="118617"/>
            <a:ext cx="314261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Ⅲ.</a:t>
            </a:r>
            <a:r>
              <a:rPr sz="1800" b="1" spc="-20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국내외</a:t>
            </a:r>
            <a:r>
              <a:rPr sz="1800" b="1" spc="-25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특허성과</a:t>
            </a:r>
            <a:r>
              <a:rPr sz="1800" b="1" spc="-10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검증</a:t>
            </a:r>
            <a:r>
              <a:rPr sz="1800" b="1" spc="-25" dirty="0">
                <a:solidFill>
                  <a:srgbClr val="FFFFFF"/>
                </a:solidFill>
                <a:latin typeface="Malgun Gothic"/>
                <a:cs typeface="Malgun Gothic"/>
              </a:rPr>
              <a:t> 기준</a:t>
            </a:r>
            <a:endParaRPr sz="1800">
              <a:latin typeface="Malgun Gothic"/>
              <a:cs typeface="Malgun Gothic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96240" y="568451"/>
            <a:ext cx="6858634" cy="9775190"/>
            <a:chOff x="396240" y="568451"/>
            <a:chExt cx="6858634" cy="977519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23544" y="641603"/>
              <a:ext cx="275056" cy="145033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225676" y="641603"/>
              <a:ext cx="127381" cy="144272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374901" y="641603"/>
              <a:ext cx="145414" cy="144779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585976" y="645032"/>
              <a:ext cx="133134" cy="141350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745868" y="641635"/>
              <a:ext cx="114554" cy="144240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892807" y="641603"/>
              <a:ext cx="178307" cy="155448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089404" y="660907"/>
              <a:ext cx="396113" cy="135890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550413" y="640079"/>
              <a:ext cx="133223" cy="142747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703322" y="642238"/>
              <a:ext cx="123697" cy="138049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876300" y="975359"/>
              <a:ext cx="6063996" cy="9191244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1064513" y="3935729"/>
              <a:ext cx="1524000" cy="175260"/>
            </a:xfrm>
            <a:custGeom>
              <a:avLst/>
              <a:gdLst/>
              <a:ahLst/>
              <a:cxnLst/>
              <a:rect l="l" t="t" r="r" b="b"/>
              <a:pathLst>
                <a:path w="1524000" h="175260">
                  <a:moveTo>
                    <a:pt x="0" y="175259"/>
                  </a:moveTo>
                  <a:lnTo>
                    <a:pt x="1523746" y="175259"/>
                  </a:lnTo>
                  <a:lnTo>
                    <a:pt x="1523746" y="0"/>
                  </a:lnTo>
                  <a:lnTo>
                    <a:pt x="0" y="0"/>
                  </a:lnTo>
                  <a:lnTo>
                    <a:pt x="0" y="175259"/>
                  </a:lnTo>
                  <a:close/>
                </a:path>
              </a:pathLst>
            </a:custGeom>
            <a:ln w="2857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 txBox="1"/>
          <p:nvPr/>
        </p:nvSpPr>
        <p:spPr>
          <a:xfrm>
            <a:off x="2058416" y="3681221"/>
            <a:ext cx="63500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0000"/>
                </a:solidFill>
                <a:latin typeface="Malgun Gothic"/>
                <a:cs typeface="Malgun Gothic"/>
              </a:rPr>
              <a:t>출원번호</a:t>
            </a:r>
            <a:endParaRPr sz="1200">
              <a:latin typeface="Malgun Gothic"/>
              <a:cs typeface="Malgun Gothic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2806445" y="3955541"/>
            <a:ext cx="1758950" cy="167640"/>
          </a:xfrm>
          <a:custGeom>
            <a:avLst/>
            <a:gdLst/>
            <a:ahLst/>
            <a:cxnLst/>
            <a:rect l="l" t="t" r="r" b="b"/>
            <a:pathLst>
              <a:path w="1758950" h="167639">
                <a:moveTo>
                  <a:pt x="0" y="167640"/>
                </a:moveTo>
                <a:lnTo>
                  <a:pt x="1758442" y="167640"/>
                </a:lnTo>
                <a:lnTo>
                  <a:pt x="1758442" y="0"/>
                </a:lnTo>
                <a:lnTo>
                  <a:pt x="0" y="0"/>
                </a:lnTo>
                <a:lnTo>
                  <a:pt x="0" y="167640"/>
                </a:lnTo>
                <a:close/>
              </a:path>
            </a:pathLst>
          </a:custGeom>
          <a:ln w="28573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4030471" y="4140453"/>
            <a:ext cx="48260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5" dirty="0">
                <a:solidFill>
                  <a:srgbClr val="FF0000"/>
                </a:solidFill>
                <a:latin typeface="Malgun Gothic"/>
                <a:cs typeface="Malgun Gothic"/>
              </a:rPr>
              <a:t>출원일</a:t>
            </a:r>
            <a:endParaRPr sz="1200">
              <a:latin typeface="Malgun Gothic"/>
              <a:cs typeface="Malgun Gothic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1067561" y="4299978"/>
            <a:ext cx="4087495" cy="757555"/>
          </a:xfrm>
          <a:custGeom>
            <a:avLst/>
            <a:gdLst/>
            <a:ahLst/>
            <a:cxnLst/>
            <a:rect l="l" t="t" r="r" b="b"/>
            <a:pathLst>
              <a:path w="4087495" h="757554">
                <a:moveTo>
                  <a:pt x="0" y="757034"/>
                </a:moveTo>
                <a:lnTo>
                  <a:pt x="4086987" y="757034"/>
                </a:lnTo>
                <a:lnTo>
                  <a:pt x="4086987" y="514350"/>
                </a:lnTo>
                <a:lnTo>
                  <a:pt x="0" y="514350"/>
                </a:lnTo>
                <a:lnTo>
                  <a:pt x="0" y="757034"/>
                </a:lnTo>
                <a:close/>
              </a:path>
              <a:path w="4087495" h="757554">
                <a:moveTo>
                  <a:pt x="0" y="242684"/>
                </a:moveTo>
                <a:lnTo>
                  <a:pt x="1327785" y="242684"/>
                </a:lnTo>
                <a:lnTo>
                  <a:pt x="1327785" y="0"/>
                </a:lnTo>
                <a:lnTo>
                  <a:pt x="0" y="0"/>
                </a:lnTo>
                <a:lnTo>
                  <a:pt x="0" y="242684"/>
                </a:lnTo>
                <a:close/>
              </a:path>
            </a:pathLst>
          </a:custGeom>
          <a:ln w="285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2473832" y="4305680"/>
            <a:ext cx="63500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0000"/>
                </a:solidFill>
                <a:latin typeface="Malgun Gothic"/>
                <a:cs typeface="Malgun Gothic"/>
              </a:rPr>
              <a:t>출원기관</a:t>
            </a:r>
            <a:endParaRPr sz="1200">
              <a:latin typeface="Malgun Gothic"/>
              <a:cs typeface="Malgun Gothic"/>
            </a:endParaRPr>
          </a:p>
        </p:txBody>
      </p:sp>
      <p:sp>
        <p:nvSpPr>
          <p:cNvPr id="21" name="object 2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045"/>
              </a:lnSpc>
            </a:pPr>
            <a:fld id="{81D60167-4931-47E6-BA6A-407CBD079E47}" type="slidenum">
              <a:rPr spc="-25" dirty="0"/>
              <a:t>15</a:t>
            </a:fld>
            <a:endParaRPr spc="-25" dirty="0"/>
          </a:p>
        </p:txBody>
      </p:sp>
      <p:sp>
        <p:nvSpPr>
          <p:cNvPr id="19" name="object 19"/>
          <p:cNvSpPr txBox="1"/>
          <p:nvPr/>
        </p:nvSpPr>
        <p:spPr>
          <a:xfrm>
            <a:off x="5232653" y="4802250"/>
            <a:ext cx="82296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dirty="0">
                <a:solidFill>
                  <a:srgbClr val="FF0000"/>
                </a:solidFill>
                <a:latin typeface="Malgun Gothic"/>
                <a:cs typeface="Malgun Gothic"/>
              </a:rPr>
              <a:t>발명의</a:t>
            </a:r>
            <a:r>
              <a:rPr sz="1200" b="1" spc="-150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1200" b="1" spc="-25" dirty="0">
                <a:solidFill>
                  <a:srgbClr val="FF0000"/>
                </a:solidFill>
                <a:latin typeface="Malgun Gothic"/>
                <a:cs typeface="Malgun Gothic"/>
              </a:rPr>
              <a:t>명칭</a:t>
            </a:r>
            <a:endParaRPr sz="1200">
              <a:latin typeface="Malgun Gothic"/>
              <a:cs typeface="Malgun Gothic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17093" y="118617"/>
            <a:ext cx="314261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Ⅲ.</a:t>
            </a:r>
            <a:r>
              <a:rPr sz="1800" b="1" spc="-20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국내외</a:t>
            </a:r>
            <a:r>
              <a:rPr sz="1800" b="1" spc="-25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특허성과</a:t>
            </a:r>
            <a:r>
              <a:rPr sz="1800" b="1" spc="-10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검증</a:t>
            </a:r>
            <a:r>
              <a:rPr sz="1800" b="1" spc="-25" dirty="0">
                <a:solidFill>
                  <a:srgbClr val="FFFFFF"/>
                </a:solidFill>
                <a:latin typeface="Malgun Gothic"/>
                <a:cs typeface="Malgun Gothic"/>
              </a:rPr>
              <a:t> 기준</a:t>
            </a:r>
            <a:endParaRPr sz="1800">
              <a:latin typeface="Malgun Gothic"/>
              <a:cs typeface="Malgun Gothic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96240" y="568451"/>
            <a:ext cx="6858634" cy="9775190"/>
            <a:chOff x="396240" y="568451"/>
            <a:chExt cx="6858634" cy="977519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12291" y="641603"/>
              <a:ext cx="275056" cy="145033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14425" y="641603"/>
              <a:ext cx="127304" cy="144272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263675" y="641603"/>
              <a:ext cx="145389" cy="144779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474723" y="645032"/>
              <a:ext cx="133134" cy="141350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634490" y="641635"/>
              <a:ext cx="114681" cy="144240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781556" y="641603"/>
              <a:ext cx="403860" cy="155448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2208276" y="642225"/>
              <a:ext cx="184150" cy="144780"/>
            </a:xfrm>
            <a:custGeom>
              <a:avLst/>
              <a:gdLst/>
              <a:ahLst/>
              <a:cxnLst/>
              <a:rect l="l" t="t" r="r" b="b"/>
              <a:pathLst>
                <a:path w="184150" h="144779">
                  <a:moveTo>
                    <a:pt x="18300" y="0"/>
                  </a:moveTo>
                  <a:lnTo>
                    <a:pt x="0" y="0"/>
                  </a:lnTo>
                  <a:lnTo>
                    <a:pt x="0" y="143141"/>
                  </a:lnTo>
                  <a:lnTo>
                    <a:pt x="18300" y="143141"/>
                  </a:lnTo>
                  <a:lnTo>
                    <a:pt x="18300" y="0"/>
                  </a:lnTo>
                  <a:close/>
                </a:path>
                <a:path w="184150" h="144779">
                  <a:moveTo>
                    <a:pt x="164211" y="88531"/>
                  </a:moveTo>
                  <a:lnTo>
                    <a:pt x="67691" y="88531"/>
                  </a:lnTo>
                  <a:lnTo>
                    <a:pt x="67691" y="103771"/>
                  </a:lnTo>
                  <a:lnTo>
                    <a:pt x="145542" y="103771"/>
                  </a:lnTo>
                  <a:lnTo>
                    <a:pt x="145542" y="144411"/>
                  </a:lnTo>
                  <a:lnTo>
                    <a:pt x="164211" y="144411"/>
                  </a:lnTo>
                  <a:lnTo>
                    <a:pt x="164211" y="103771"/>
                  </a:lnTo>
                  <a:lnTo>
                    <a:pt x="164211" y="88531"/>
                  </a:lnTo>
                  <a:close/>
                </a:path>
                <a:path w="184150" h="144779">
                  <a:moveTo>
                    <a:pt x="183896" y="51701"/>
                  </a:moveTo>
                  <a:lnTo>
                    <a:pt x="162306" y="51701"/>
                  </a:lnTo>
                  <a:lnTo>
                    <a:pt x="162306" y="42811"/>
                  </a:lnTo>
                  <a:lnTo>
                    <a:pt x="162687" y="42811"/>
                  </a:lnTo>
                  <a:lnTo>
                    <a:pt x="162687" y="37731"/>
                  </a:lnTo>
                  <a:lnTo>
                    <a:pt x="162941" y="37731"/>
                  </a:lnTo>
                  <a:lnTo>
                    <a:pt x="162941" y="35191"/>
                  </a:lnTo>
                  <a:lnTo>
                    <a:pt x="163195" y="35191"/>
                  </a:lnTo>
                  <a:lnTo>
                    <a:pt x="163195" y="26301"/>
                  </a:lnTo>
                  <a:lnTo>
                    <a:pt x="163499" y="26301"/>
                  </a:lnTo>
                  <a:lnTo>
                    <a:pt x="163499" y="18681"/>
                  </a:lnTo>
                  <a:lnTo>
                    <a:pt x="163690" y="18681"/>
                  </a:lnTo>
                  <a:lnTo>
                    <a:pt x="163690" y="3441"/>
                  </a:lnTo>
                  <a:lnTo>
                    <a:pt x="71501" y="3441"/>
                  </a:lnTo>
                  <a:lnTo>
                    <a:pt x="71501" y="18681"/>
                  </a:lnTo>
                  <a:lnTo>
                    <a:pt x="145072" y="18681"/>
                  </a:lnTo>
                  <a:lnTo>
                    <a:pt x="145072" y="26301"/>
                  </a:lnTo>
                  <a:lnTo>
                    <a:pt x="144894" y="26301"/>
                  </a:lnTo>
                  <a:lnTo>
                    <a:pt x="144894" y="35191"/>
                  </a:lnTo>
                  <a:lnTo>
                    <a:pt x="144767" y="35191"/>
                  </a:lnTo>
                  <a:lnTo>
                    <a:pt x="144767" y="37731"/>
                  </a:lnTo>
                  <a:lnTo>
                    <a:pt x="144691" y="42811"/>
                  </a:lnTo>
                  <a:lnTo>
                    <a:pt x="144272" y="42811"/>
                  </a:lnTo>
                  <a:lnTo>
                    <a:pt x="144272" y="51701"/>
                  </a:lnTo>
                  <a:lnTo>
                    <a:pt x="50546" y="51701"/>
                  </a:lnTo>
                  <a:lnTo>
                    <a:pt x="50546" y="66941"/>
                  </a:lnTo>
                  <a:lnTo>
                    <a:pt x="106807" y="66941"/>
                  </a:lnTo>
                  <a:lnTo>
                    <a:pt x="106807" y="87261"/>
                  </a:lnTo>
                  <a:lnTo>
                    <a:pt x="125349" y="87261"/>
                  </a:lnTo>
                  <a:lnTo>
                    <a:pt x="125349" y="66941"/>
                  </a:lnTo>
                  <a:lnTo>
                    <a:pt x="183896" y="66941"/>
                  </a:lnTo>
                  <a:lnTo>
                    <a:pt x="183896" y="51701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463165" y="640079"/>
              <a:ext cx="133350" cy="142747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616200" y="642238"/>
              <a:ext cx="123698" cy="139319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770632" y="661415"/>
              <a:ext cx="175260" cy="135635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597408" y="975359"/>
              <a:ext cx="6583680" cy="9096756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697230" y="1808225"/>
              <a:ext cx="6356350" cy="342900"/>
            </a:xfrm>
            <a:custGeom>
              <a:avLst/>
              <a:gdLst/>
              <a:ahLst/>
              <a:cxnLst/>
              <a:rect l="l" t="t" r="r" b="b"/>
              <a:pathLst>
                <a:path w="6356350" h="342900">
                  <a:moveTo>
                    <a:pt x="0" y="342900"/>
                  </a:moveTo>
                  <a:lnTo>
                    <a:pt x="6356223" y="342900"/>
                  </a:lnTo>
                  <a:lnTo>
                    <a:pt x="6356223" y="0"/>
                  </a:lnTo>
                  <a:lnTo>
                    <a:pt x="0" y="0"/>
                  </a:lnTo>
                  <a:lnTo>
                    <a:pt x="0" y="342900"/>
                  </a:lnTo>
                  <a:close/>
                </a:path>
              </a:pathLst>
            </a:custGeom>
            <a:ln w="2857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15"/>
          <p:cNvSpPr txBox="1"/>
          <p:nvPr/>
        </p:nvSpPr>
        <p:spPr>
          <a:xfrm>
            <a:off x="5737605" y="2176652"/>
            <a:ext cx="63627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0000"/>
                </a:solidFill>
                <a:latin typeface="Malgun Gothic"/>
                <a:cs typeface="Malgun Gothic"/>
              </a:rPr>
              <a:t>출원번호</a:t>
            </a:r>
            <a:endParaRPr sz="1200">
              <a:latin typeface="Malgun Gothic"/>
              <a:cs typeface="Malgun Gothic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691133" y="3623309"/>
            <a:ext cx="6358255" cy="342900"/>
          </a:xfrm>
          <a:custGeom>
            <a:avLst/>
            <a:gdLst/>
            <a:ahLst/>
            <a:cxnLst/>
            <a:rect l="l" t="t" r="r" b="b"/>
            <a:pathLst>
              <a:path w="6358255" h="342900">
                <a:moveTo>
                  <a:pt x="0" y="342900"/>
                </a:moveTo>
                <a:lnTo>
                  <a:pt x="6357746" y="342900"/>
                </a:lnTo>
                <a:lnTo>
                  <a:pt x="6357746" y="0"/>
                </a:lnTo>
                <a:lnTo>
                  <a:pt x="0" y="0"/>
                </a:lnTo>
                <a:lnTo>
                  <a:pt x="0" y="342900"/>
                </a:lnTo>
                <a:close/>
              </a:path>
            </a:pathLst>
          </a:custGeom>
          <a:ln w="285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5737605" y="3992117"/>
            <a:ext cx="82296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dirty="0">
                <a:solidFill>
                  <a:srgbClr val="FF0000"/>
                </a:solidFill>
                <a:latin typeface="Malgun Gothic"/>
                <a:cs typeface="Malgun Gothic"/>
              </a:rPr>
              <a:t>발명의</a:t>
            </a:r>
            <a:r>
              <a:rPr sz="1200" b="1" spc="-150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1200" b="1" spc="-25" dirty="0">
                <a:solidFill>
                  <a:srgbClr val="FF0000"/>
                </a:solidFill>
                <a:latin typeface="Malgun Gothic"/>
                <a:cs typeface="Malgun Gothic"/>
              </a:rPr>
              <a:t>명칭</a:t>
            </a:r>
            <a:endParaRPr sz="1200">
              <a:latin typeface="Malgun Gothic"/>
              <a:cs typeface="Malgun Gothic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691133" y="6506717"/>
            <a:ext cx="6358255" cy="342900"/>
          </a:xfrm>
          <a:custGeom>
            <a:avLst/>
            <a:gdLst/>
            <a:ahLst/>
            <a:cxnLst/>
            <a:rect l="l" t="t" r="r" b="b"/>
            <a:pathLst>
              <a:path w="6358255" h="342900">
                <a:moveTo>
                  <a:pt x="0" y="342646"/>
                </a:moveTo>
                <a:lnTo>
                  <a:pt x="6357746" y="342646"/>
                </a:lnTo>
                <a:lnTo>
                  <a:pt x="6357746" y="0"/>
                </a:lnTo>
                <a:lnTo>
                  <a:pt x="0" y="0"/>
                </a:lnTo>
                <a:lnTo>
                  <a:pt x="0" y="342646"/>
                </a:lnTo>
                <a:close/>
              </a:path>
            </a:pathLst>
          </a:custGeom>
          <a:ln w="285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5737605" y="6875526"/>
            <a:ext cx="48387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5" dirty="0">
                <a:solidFill>
                  <a:srgbClr val="FF0000"/>
                </a:solidFill>
                <a:latin typeface="Malgun Gothic"/>
                <a:cs typeface="Malgun Gothic"/>
              </a:rPr>
              <a:t>출원일</a:t>
            </a:r>
            <a:endParaRPr sz="1200">
              <a:latin typeface="Malgun Gothic"/>
              <a:cs typeface="Malgun Gothic"/>
            </a:endParaRPr>
          </a:p>
        </p:txBody>
      </p:sp>
      <p:grpSp>
        <p:nvGrpSpPr>
          <p:cNvPr id="20" name="object 20"/>
          <p:cNvGrpSpPr/>
          <p:nvPr/>
        </p:nvGrpSpPr>
        <p:grpSpPr>
          <a:xfrm>
            <a:off x="2438145" y="3683253"/>
            <a:ext cx="2864485" cy="2955290"/>
            <a:chOff x="2438145" y="3683253"/>
            <a:chExt cx="2864485" cy="2955290"/>
          </a:xfrm>
        </p:grpSpPr>
        <p:sp>
          <p:nvSpPr>
            <p:cNvPr id="21" name="object 21"/>
            <p:cNvSpPr/>
            <p:nvPr/>
          </p:nvSpPr>
          <p:spPr>
            <a:xfrm>
              <a:off x="2463545" y="3708653"/>
              <a:ext cx="2813685" cy="2904490"/>
            </a:xfrm>
            <a:custGeom>
              <a:avLst/>
              <a:gdLst/>
              <a:ahLst/>
              <a:cxnLst/>
              <a:rect l="l" t="t" r="r" b="b"/>
              <a:pathLst>
                <a:path w="2813685" h="2904490">
                  <a:moveTo>
                    <a:pt x="0" y="759205"/>
                  </a:moveTo>
                  <a:lnTo>
                    <a:pt x="1997583" y="0"/>
                  </a:lnTo>
                  <a:lnTo>
                    <a:pt x="2813304" y="2145156"/>
                  </a:lnTo>
                  <a:lnTo>
                    <a:pt x="815720" y="2904236"/>
                  </a:lnTo>
                  <a:lnTo>
                    <a:pt x="0" y="759205"/>
                  </a:lnTo>
                  <a:close/>
                </a:path>
              </a:pathLst>
            </a:custGeom>
            <a:ln w="5080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" name="object 22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889503" y="4255007"/>
              <a:ext cx="1901951" cy="1769364"/>
            </a:xfrm>
            <a:prstGeom prst="rect">
              <a:avLst/>
            </a:prstGeom>
          </p:spPr>
        </p:pic>
      </p:grpSp>
      <p:sp>
        <p:nvSpPr>
          <p:cNvPr id="23" name="object 23"/>
          <p:cNvSpPr txBox="1"/>
          <p:nvPr/>
        </p:nvSpPr>
        <p:spPr>
          <a:xfrm>
            <a:off x="317093" y="118617"/>
            <a:ext cx="314261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Ⅲ.</a:t>
            </a:r>
            <a:r>
              <a:rPr sz="1800" b="1" spc="-20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국내외</a:t>
            </a:r>
            <a:r>
              <a:rPr sz="1800" b="1" spc="-25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특허성과</a:t>
            </a:r>
            <a:r>
              <a:rPr sz="1800" b="1" spc="-10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검증</a:t>
            </a:r>
            <a:r>
              <a:rPr sz="1800" b="1" spc="-25" dirty="0">
                <a:solidFill>
                  <a:srgbClr val="FFFFFF"/>
                </a:solidFill>
                <a:latin typeface="Malgun Gothic"/>
                <a:cs typeface="Malgun Gothic"/>
              </a:rPr>
              <a:t> 기준</a:t>
            </a:r>
            <a:endParaRPr sz="1800">
              <a:latin typeface="Malgun Gothic"/>
              <a:cs typeface="Malgun Gothic"/>
            </a:endParaRPr>
          </a:p>
        </p:txBody>
      </p:sp>
      <p:sp>
        <p:nvSpPr>
          <p:cNvPr id="24" name="object 2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045"/>
              </a:lnSpc>
            </a:pPr>
            <a:fld id="{81D60167-4931-47E6-BA6A-407CBD079E47}" type="slidenum">
              <a:rPr spc="-25" dirty="0"/>
              <a:t>16</a:t>
            </a:fld>
            <a:endParaRPr spc="-25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350" y="-1778"/>
            <a:ext cx="7569200" cy="511175"/>
            <a:chOff x="-6350" y="-1778"/>
            <a:chExt cx="7569200" cy="511175"/>
          </a:xfrm>
        </p:grpSpPr>
        <p:sp>
          <p:nvSpPr>
            <p:cNvPr id="3" name="object 3"/>
            <p:cNvSpPr/>
            <p:nvPr/>
          </p:nvSpPr>
          <p:spPr>
            <a:xfrm>
              <a:off x="0" y="4571"/>
              <a:ext cx="7556500" cy="498475"/>
            </a:xfrm>
            <a:custGeom>
              <a:avLst/>
              <a:gdLst/>
              <a:ahLst/>
              <a:cxnLst/>
              <a:rect l="l" t="t" r="r" b="b"/>
              <a:pathLst>
                <a:path w="7556500" h="498475">
                  <a:moveTo>
                    <a:pt x="0" y="498221"/>
                  </a:moveTo>
                  <a:lnTo>
                    <a:pt x="7555992" y="498221"/>
                  </a:lnTo>
                  <a:lnTo>
                    <a:pt x="7555992" y="0"/>
                  </a:lnTo>
                  <a:lnTo>
                    <a:pt x="0" y="0"/>
                  </a:lnTo>
                  <a:lnTo>
                    <a:pt x="0" y="498221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0" y="496442"/>
              <a:ext cx="7556500" cy="12700"/>
            </a:xfrm>
            <a:custGeom>
              <a:avLst/>
              <a:gdLst/>
              <a:ahLst/>
              <a:cxnLst/>
              <a:rect l="l" t="t" r="r" b="b"/>
              <a:pathLst>
                <a:path w="7556500" h="12700">
                  <a:moveTo>
                    <a:pt x="0" y="12700"/>
                  </a:moveTo>
                  <a:lnTo>
                    <a:pt x="7555992" y="12700"/>
                  </a:lnTo>
                  <a:lnTo>
                    <a:pt x="7555992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416F9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4571"/>
              <a:ext cx="7556500" cy="498475"/>
            </a:xfrm>
            <a:custGeom>
              <a:avLst/>
              <a:gdLst/>
              <a:ahLst/>
              <a:cxnLst/>
              <a:rect l="l" t="t" r="r" b="b"/>
              <a:pathLst>
                <a:path w="7556500" h="498475">
                  <a:moveTo>
                    <a:pt x="7555992" y="0"/>
                  </a:moveTo>
                  <a:lnTo>
                    <a:pt x="0" y="0"/>
                  </a:lnTo>
                  <a:lnTo>
                    <a:pt x="0" y="498221"/>
                  </a:lnTo>
                </a:path>
              </a:pathLst>
            </a:custGeom>
            <a:ln w="12700">
              <a:solidFill>
                <a:srgbClr val="416F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" name="object 6"/>
          <p:cNvGrpSpPr/>
          <p:nvPr/>
        </p:nvGrpSpPr>
        <p:grpSpPr>
          <a:xfrm>
            <a:off x="396240" y="568451"/>
            <a:ext cx="6858634" cy="9775190"/>
            <a:chOff x="396240" y="568451"/>
            <a:chExt cx="6858634" cy="9775190"/>
          </a:xfrm>
        </p:grpSpPr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87680" y="786383"/>
              <a:ext cx="6760464" cy="9549384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489204" y="787907"/>
              <a:ext cx="6758940" cy="9549130"/>
            </a:xfrm>
            <a:custGeom>
              <a:avLst/>
              <a:gdLst/>
              <a:ahLst/>
              <a:cxnLst/>
              <a:rect l="l" t="t" r="r" b="b"/>
              <a:pathLst>
                <a:path w="6758940" h="9549130">
                  <a:moveTo>
                    <a:pt x="0" y="9549003"/>
                  </a:moveTo>
                  <a:lnTo>
                    <a:pt x="6758940" y="9549003"/>
                  </a:lnTo>
                  <a:lnTo>
                    <a:pt x="6758940" y="0"/>
                  </a:lnTo>
                  <a:lnTo>
                    <a:pt x="0" y="0"/>
                  </a:lnTo>
                  <a:lnTo>
                    <a:pt x="0" y="9549003"/>
                  </a:lnTo>
                  <a:close/>
                </a:path>
              </a:pathLst>
            </a:custGeom>
            <a:ln w="12700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62940" y="1018031"/>
              <a:ext cx="6528816" cy="8769096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658368" y="1013459"/>
              <a:ext cx="6537959" cy="8778240"/>
            </a:xfrm>
            <a:custGeom>
              <a:avLst/>
              <a:gdLst/>
              <a:ahLst/>
              <a:cxnLst/>
              <a:rect l="l" t="t" r="r" b="b"/>
              <a:pathLst>
                <a:path w="6537959" h="8778240">
                  <a:moveTo>
                    <a:pt x="0" y="8777986"/>
                  </a:moveTo>
                  <a:lnTo>
                    <a:pt x="6537706" y="8777986"/>
                  </a:lnTo>
                  <a:lnTo>
                    <a:pt x="6537706" y="0"/>
                  </a:lnTo>
                  <a:lnTo>
                    <a:pt x="0" y="0"/>
                  </a:lnTo>
                  <a:lnTo>
                    <a:pt x="0" y="8777986"/>
                  </a:lnTo>
                  <a:close/>
                </a:path>
              </a:pathLst>
            </a:custGeom>
            <a:ln w="9525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396240" y="850391"/>
              <a:ext cx="92710" cy="125095"/>
            </a:xfrm>
            <a:custGeom>
              <a:avLst/>
              <a:gdLst/>
              <a:ahLst/>
              <a:cxnLst/>
              <a:rect l="l" t="t" r="r" b="b"/>
              <a:pathLst>
                <a:path w="92709" h="125094">
                  <a:moveTo>
                    <a:pt x="92583" y="0"/>
                  </a:moveTo>
                  <a:lnTo>
                    <a:pt x="0" y="0"/>
                  </a:lnTo>
                  <a:lnTo>
                    <a:pt x="92583" y="124841"/>
                  </a:lnTo>
                  <a:lnTo>
                    <a:pt x="92583" y="0"/>
                  </a:lnTo>
                  <a:close/>
                </a:path>
              </a:pathLst>
            </a:custGeom>
            <a:solidFill>
              <a:srgbClr val="7D7D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396240" y="568451"/>
              <a:ext cx="2968625" cy="292735"/>
            </a:xfrm>
            <a:custGeom>
              <a:avLst/>
              <a:gdLst/>
              <a:ahLst/>
              <a:cxnLst/>
              <a:rect l="l" t="t" r="r" b="b"/>
              <a:pathLst>
                <a:path w="2968625" h="292734">
                  <a:moveTo>
                    <a:pt x="2968244" y="0"/>
                  </a:moveTo>
                  <a:lnTo>
                    <a:pt x="0" y="0"/>
                  </a:lnTo>
                  <a:lnTo>
                    <a:pt x="0" y="292480"/>
                  </a:lnTo>
                  <a:lnTo>
                    <a:pt x="2968244" y="292480"/>
                  </a:lnTo>
                  <a:lnTo>
                    <a:pt x="2968244" y="0"/>
                  </a:lnTo>
                  <a:close/>
                </a:path>
              </a:pathLst>
            </a:custGeom>
            <a:solidFill>
              <a:srgbClr val="6EAC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" name="object 13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37615" y="641603"/>
              <a:ext cx="275056" cy="145033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39748" y="641603"/>
              <a:ext cx="127304" cy="144272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188999" y="641603"/>
              <a:ext cx="145389" cy="144779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400048" y="645032"/>
              <a:ext cx="133134" cy="141350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559940" y="641635"/>
              <a:ext cx="114553" cy="144240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706879" y="641603"/>
              <a:ext cx="403860" cy="155448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2133600" y="642225"/>
              <a:ext cx="184150" cy="144780"/>
            </a:xfrm>
            <a:custGeom>
              <a:avLst/>
              <a:gdLst/>
              <a:ahLst/>
              <a:cxnLst/>
              <a:rect l="l" t="t" r="r" b="b"/>
              <a:pathLst>
                <a:path w="184150" h="144779">
                  <a:moveTo>
                    <a:pt x="18300" y="0"/>
                  </a:moveTo>
                  <a:lnTo>
                    <a:pt x="0" y="0"/>
                  </a:lnTo>
                  <a:lnTo>
                    <a:pt x="0" y="143141"/>
                  </a:lnTo>
                  <a:lnTo>
                    <a:pt x="18300" y="143141"/>
                  </a:lnTo>
                  <a:lnTo>
                    <a:pt x="18300" y="0"/>
                  </a:lnTo>
                  <a:close/>
                </a:path>
                <a:path w="184150" h="144779">
                  <a:moveTo>
                    <a:pt x="164211" y="88531"/>
                  </a:moveTo>
                  <a:lnTo>
                    <a:pt x="67691" y="88531"/>
                  </a:lnTo>
                  <a:lnTo>
                    <a:pt x="67691" y="103771"/>
                  </a:lnTo>
                  <a:lnTo>
                    <a:pt x="145542" y="103771"/>
                  </a:lnTo>
                  <a:lnTo>
                    <a:pt x="145542" y="144411"/>
                  </a:lnTo>
                  <a:lnTo>
                    <a:pt x="164211" y="144411"/>
                  </a:lnTo>
                  <a:lnTo>
                    <a:pt x="164211" y="103771"/>
                  </a:lnTo>
                  <a:lnTo>
                    <a:pt x="164211" y="88531"/>
                  </a:lnTo>
                  <a:close/>
                </a:path>
                <a:path w="184150" h="144779">
                  <a:moveTo>
                    <a:pt x="183896" y="51701"/>
                  </a:moveTo>
                  <a:lnTo>
                    <a:pt x="162306" y="51701"/>
                  </a:lnTo>
                  <a:lnTo>
                    <a:pt x="162306" y="42811"/>
                  </a:lnTo>
                  <a:lnTo>
                    <a:pt x="162687" y="42811"/>
                  </a:lnTo>
                  <a:lnTo>
                    <a:pt x="162687" y="37731"/>
                  </a:lnTo>
                  <a:lnTo>
                    <a:pt x="162941" y="37731"/>
                  </a:lnTo>
                  <a:lnTo>
                    <a:pt x="162941" y="35191"/>
                  </a:lnTo>
                  <a:lnTo>
                    <a:pt x="163195" y="35191"/>
                  </a:lnTo>
                  <a:lnTo>
                    <a:pt x="163195" y="26301"/>
                  </a:lnTo>
                  <a:lnTo>
                    <a:pt x="163550" y="26301"/>
                  </a:lnTo>
                  <a:lnTo>
                    <a:pt x="163550" y="18681"/>
                  </a:lnTo>
                  <a:lnTo>
                    <a:pt x="163741" y="18681"/>
                  </a:lnTo>
                  <a:lnTo>
                    <a:pt x="163741" y="13601"/>
                  </a:lnTo>
                  <a:lnTo>
                    <a:pt x="163830" y="3441"/>
                  </a:lnTo>
                  <a:lnTo>
                    <a:pt x="71501" y="3441"/>
                  </a:lnTo>
                  <a:lnTo>
                    <a:pt x="71501" y="13601"/>
                  </a:lnTo>
                  <a:lnTo>
                    <a:pt x="71501" y="18681"/>
                  </a:lnTo>
                  <a:lnTo>
                    <a:pt x="145072" y="18681"/>
                  </a:lnTo>
                  <a:lnTo>
                    <a:pt x="145072" y="26301"/>
                  </a:lnTo>
                  <a:lnTo>
                    <a:pt x="144894" y="26301"/>
                  </a:lnTo>
                  <a:lnTo>
                    <a:pt x="144894" y="35191"/>
                  </a:lnTo>
                  <a:lnTo>
                    <a:pt x="144767" y="35191"/>
                  </a:lnTo>
                  <a:lnTo>
                    <a:pt x="144767" y="37731"/>
                  </a:lnTo>
                  <a:lnTo>
                    <a:pt x="144691" y="42811"/>
                  </a:lnTo>
                  <a:lnTo>
                    <a:pt x="144272" y="42811"/>
                  </a:lnTo>
                  <a:lnTo>
                    <a:pt x="144272" y="51701"/>
                  </a:lnTo>
                  <a:lnTo>
                    <a:pt x="50546" y="51701"/>
                  </a:lnTo>
                  <a:lnTo>
                    <a:pt x="50546" y="66941"/>
                  </a:lnTo>
                  <a:lnTo>
                    <a:pt x="106807" y="66941"/>
                  </a:lnTo>
                  <a:lnTo>
                    <a:pt x="106807" y="87261"/>
                  </a:lnTo>
                  <a:lnTo>
                    <a:pt x="125349" y="87261"/>
                  </a:lnTo>
                  <a:lnTo>
                    <a:pt x="125349" y="66941"/>
                  </a:lnTo>
                  <a:lnTo>
                    <a:pt x="183896" y="66941"/>
                  </a:lnTo>
                  <a:lnTo>
                    <a:pt x="183896" y="51701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0" name="object 20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388488" y="640079"/>
              <a:ext cx="133350" cy="142747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541523" y="642238"/>
              <a:ext cx="123698" cy="139319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695956" y="661415"/>
              <a:ext cx="121919" cy="135635"/>
            </a:xfrm>
            <a:prstGeom prst="rect">
              <a:avLst/>
            </a:prstGeom>
          </p:spPr>
        </p:pic>
        <p:sp>
          <p:nvSpPr>
            <p:cNvPr id="23" name="object 23"/>
            <p:cNvSpPr/>
            <p:nvPr/>
          </p:nvSpPr>
          <p:spPr>
            <a:xfrm>
              <a:off x="2839212" y="722351"/>
              <a:ext cx="41275" cy="15240"/>
            </a:xfrm>
            <a:custGeom>
              <a:avLst/>
              <a:gdLst/>
              <a:ahLst/>
              <a:cxnLst/>
              <a:rect l="l" t="t" r="r" b="b"/>
              <a:pathLst>
                <a:path w="41275" h="15240">
                  <a:moveTo>
                    <a:pt x="40986" y="0"/>
                  </a:moveTo>
                  <a:lnTo>
                    <a:pt x="0" y="0"/>
                  </a:lnTo>
                  <a:lnTo>
                    <a:pt x="0" y="14883"/>
                  </a:lnTo>
                  <a:lnTo>
                    <a:pt x="40986" y="14883"/>
                  </a:lnTo>
                  <a:lnTo>
                    <a:pt x="4098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4" name="object 24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906268" y="661415"/>
              <a:ext cx="115824" cy="135635"/>
            </a:xfrm>
            <a:prstGeom prst="rect">
              <a:avLst/>
            </a:prstGeom>
          </p:spPr>
        </p:pic>
        <p:sp>
          <p:nvSpPr>
            <p:cNvPr id="25" name="object 25"/>
            <p:cNvSpPr/>
            <p:nvPr/>
          </p:nvSpPr>
          <p:spPr>
            <a:xfrm>
              <a:off x="893826" y="2201417"/>
              <a:ext cx="1502410" cy="186055"/>
            </a:xfrm>
            <a:custGeom>
              <a:avLst/>
              <a:gdLst/>
              <a:ahLst/>
              <a:cxnLst/>
              <a:rect l="l" t="t" r="r" b="b"/>
              <a:pathLst>
                <a:path w="1502410" h="186055">
                  <a:moveTo>
                    <a:pt x="0" y="185547"/>
                  </a:moveTo>
                  <a:lnTo>
                    <a:pt x="685622" y="185547"/>
                  </a:lnTo>
                  <a:lnTo>
                    <a:pt x="685622" y="0"/>
                  </a:lnTo>
                  <a:lnTo>
                    <a:pt x="0" y="0"/>
                  </a:lnTo>
                  <a:lnTo>
                    <a:pt x="0" y="185547"/>
                  </a:lnTo>
                  <a:close/>
                </a:path>
                <a:path w="1502410" h="186055">
                  <a:moveTo>
                    <a:pt x="739013" y="185547"/>
                  </a:moveTo>
                  <a:lnTo>
                    <a:pt x="1502346" y="185547"/>
                  </a:lnTo>
                  <a:lnTo>
                    <a:pt x="1502346" y="12268"/>
                  </a:lnTo>
                  <a:lnTo>
                    <a:pt x="739013" y="12268"/>
                  </a:lnTo>
                  <a:lnTo>
                    <a:pt x="739013" y="185547"/>
                  </a:lnTo>
                  <a:close/>
                </a:path>
              </a:pathLst>
            </a:custGeom>
            <a:ln w="2857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6" name="object 26"/>
          <p:cNvSpPr txBox="1"/>
          <p:nvPr/>
        </p:nvSpPr>
        <p:spPr>
          <a:xfrm>
            <a:off x="878839" y="2382139"/>
            <a:ext cx="135191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881380" algn="l"/>
              </a:tabLst>
            </a:pPr>
            <a:r>
              <a:rPr sz="1200" b="1" spc="-20" dirty="0">
                <a:solidFill>
                  <a:srgbClr val="FF0000"/>
                </a:solidFill>
                <a:latin typeface="Malgun Gothic"/>
                <a:cs typeface="Malgun Gothic"/>
              </a:rPr>
              <a:t>출원번호</a:t>
            </a:r>
            <a:r>
              <a:rPr sz="1200" b="1" dirty="0">
                <a:solidFill>
                  <a:srgbClr val="FF0000"/>
                </a:solidFill>
                <a:latin typeface="Malgun Gothic"/>
                <a:cs typeface="Malgun Gothic"/>
              </a:rPr>
              <a:t>	</a:t>
            </a:r>
            <a:r>
              <a:rPr sz="1200" b="1" spc="-25" dirty="0">
                <a:solidFill>
                  <a:srgbClr val="FF0000"/>
                </a:solidFill>
                <a:latin typeface="Malgun Gothic"/>
                <a:cs typeface="Malgun Gothic"/>
              </a:rPr>
              <a:t>출원일</a:t>
            </a:r>
            <a:endParaRPr sz="1200">
              <a:latin typeface="Malgun Gothic"/>
              <a:cs typeface="Malgun Gothic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1797557" y="6241541"/>
            <a:ext cx="4963795" cy="342900"/>
          </a:xfrm>
          <a:custGeom>
            <a:avLst/>
            <a:gdLst/>
            <a:ahLst/>
            <a:cxnLst/>
            <a:rect l="l" t="t" r="r" b="b"/>
            <a:pathLst>
              <a:path w="4963795" h="342900">
                <a:moveTo>
                  <a:pt x="0" y="342900"/>
                </a:moveTo>
                <a:lnTo>
                  <a:pt x="4963287" y="342900"/>
                </a:lnTo>
                <a:lnTo>
                  <a:pt x="4963287" y="0"/>
                </a:lnTo>
                <a:lnTo>
                  <a:pt x="0" y="0"/>
                </a:lnTo>
                <a:lnTo>
                  <a:pt x="0" y="342900"/>
                </a:lnTo>
                <a:close/>
              </a:path>
            </a:pathLst>
          </a:custGeom>
          <a:ln w="285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 txBox="1"/>
          <p:nvPr/>
        </p:nvSpPr>
        <p:spPr>
          <a:xfrm>
            <a:off x="6111366" y="6018402"/>
            <a:ext cx="63627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0000"/>
                </a:solidFill>
                <a:latin typeface="Malgun Gothic"/>
                <a:cs typeface="Malgun Gothic"/>
              </a:rPr>
              <a:t>출원기관</a:t>
            </a:r>
            <a:endParaRPr sz="1200">
              <a:latin typeface="Malgun Gothic"/>
              <a:cs typeface="Malgun Gothic"/>
            </a:endParaRPr>
          </a:p>
        </p:txBody>
      </p:sp>
      <p:sp>
        <p:nvSpPr>
          <p:cNvPr id="30" name="object 3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045"/>
              </a:lnSpc>
            </a:pPr>
            <a:fld id="{81D60167-4931-47E6-BA6A-407CBD079E47}" type="slidenum">
              <a:rPr spc="-25" dirty="0"/>
              <a:t>17</a:t>
            </a:fld>
            <a:endParaRPr spc="-25" dirty="0"/>
          </a:p>
        </p:txBody>
      </p:sp>
      <p:sp>
        <p:nvSpPr>
          <p:cNvPr id="29" name="object 29"/>
          <p:cNvSpPr txBox="1"/>
          <p:nvPr/>
        </p:nvSpPr>
        <p:spPr>
          <a:xfrm>
            <a:off x="317093" y="118617"/>
            <a:ext cx="314261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Ⅲ.</a:t>
            </a:r>
            <a:r>
              <a:rPr sz="1800" b="1" spc="-20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국내외</a:t>
            </a:r>
            <a:r>
              <a:rPr sz="1800" b="1" spc="-25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특허성과</a:t>
            </a:r>
            <a:r>
              <a:rPr sz="1800" b="1" spc="-10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검증</a:t>
            </a:r>
            <a:r>
              <a:rPr sz="1800" b="1" spc="-25" dirty="0">
                <a:solidFill>
                  <a:srgbClr val="FFFFFF"/>
                </a:solidFill>
                <a:latin typeface="Malgun Gothic"/>
                <a:cs typeface="Malgun Gothic"/>
              </a:rPr>
              <a:t> 기준</a:t>
            </a:r>
            <a:endParaRPr sz="1800">
              <a:latin typeface="Malgun Gothic"/>
              <a:cs typeface="Malgun Gothic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96240" y="568451"/>
            <a:ext cx="6858634" cy="9775190"/>
            <a:chOff x="396240" y="568451"/>
            <a:chExt cx="6858634" cy="977519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37615" y="641603"/>
              <a:ext cx="275056" cy="145033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39748" y="641603"/>
              <a:ext cx="127304" cy="144272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88999" y="641603"/>
              <a:ext cx="145389" cy="144779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400048" y="645032"/>
              <a:ext cx="133134" cy="141350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559940" y="641635"/>
              <a:ext cx="114553" cy="144240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706879" y="641603"/>
              <a:ext cx="403860" cy="155448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2133600" y="642225"/>
              <a:ext cx="184150" cy="144780"/>
            </a:xfrm>
            <a:custGeom>
              <a:avLst/>
              <a:gdLst/>
              <a:ahLst/>
              <a:cxnLst/>
              <a:rect l="l" t="t" r="r" b="b"/>
              <a:pathLst>
                <a:path w="184150" h="144779">
                  <a:moveTo>
                    <a:pt x="18300" y="0"/>
                  </a:moveTo>
                  <a:lnTo>
                    <a:pt x="0" y="0"/>
                  </a:lnTo>
                  <a:lnTo>
                    <a:pt x="0" y="143141"/>
                  </a:lnTo>
                  <a:lnTo>
                    <a:pt x="18300" y="143141"/>
                  </a:lnTo>
                  <a:lnTo>
                    <a:pt x="18300" y="0"/>
                  </a:lnTo>
                  <a:close/>
                </a:path>
                <a:path w="184150" h="144779">
                  <a:moveTo>
                    <a:pt x="164211" y="88531"/>
                  </a:moveTo>
                  <a:lnTo>
                    <a:pt x="67691" y="88531"/>
                  </a:lnTo>
                  <a:lnTo>
                    <a:pt x="67691" y="103771"/>
                  </a:lnTo>
                  <a:lnTo>
                    <a:pt x="145542" y="103771"/>
                  </a:lnTo>
                  <a:lnTo>
                    <a:pt x="145542" y="144411"/>
                  </a:lnTo>
                  <a:lnTo>
                    <a:pt x="164211" y="144411"/>
                  </a:lnTo>
                  <a:lnTo>
                    <a:pt x="164211" y="103771"/>
                  </a:lnTo>
                  <a:lnTo>
                    <a:pt x="164211" y="88531"/>
                  </a:lnTo>
                  <a:close/>
                </a:path>
                <a:path w="184150" h="144779">
                  <a:moveTo>
                    <a:pt x="183896" y="51701"/>
                  </a:moveTo>
                  <a:lnTo>
                    <a:pt x="162306" y="51701"/>
                  </a:lnTo>
                  <a:lnTo>
                    <a:pt x="162306" y="42811"/>
                  </a:lnTo>
                  <a:lnTo>
                    <a:pt x="162687" y="42811"/>
                  </a:lnTo>
                  <a:lnTo>
                    <a:pt x="162687" y="37731"/>
                  </a:lnTo>
                  <a:lnTo>
                    <a:pt x="162941" y="37731"/>
                  </a:lnTo>
                  <a:lnTo>
                    <a:pt x="162941" y="35191"/>
                  </a:lnTo>
                  <a:lnTo>
                    <a:pt x="163195" y="35191"/>
                  </a:lnTo>
                  <a:lnTo>
                    <a:pt x="163195" y="26301"/>
                  </a:lnTo>
                  <a:lnTo>
                    <a:pt x="163550" y="26301"/>
                  </a:lnTo>
                  <a:lnTo>
                    <a:pt x="163550" y="18681"/>
                  </a:lnTo>
                  <a:lnTo>
                    <a:pt x="163741" y="18681"/>
                  </a:lnTo>
                  <a:lnTo>
                    <a:pt x="163741" y="13601"/>
                  </a:lnTo>
                  <a:lnTo>
                    <a:pt x="163830" y="3441"/>
                  </a:lnTo>
                  <a:lnTo>
                    <a:pt x="71501" y="3441"/>
                  </a:lnTo>
                  <a:lnTo>
                    <a:pt x="71501" y="13601"/>
                  </a:lnTo>
                  <a:lnTo>
                    <a:pt x="71501" y="18681"/>
                  </a:lnTo>
                  <a:lnTo>
                    <a:pt x="145072" y="18681"/>
                  </a:lnTo>
                  <a:lnTo>
                    <a:pt x="145072" y="26301"/>
                  </a:lnTo>
                  <a:lnTo>
                    <a:pt x="144894" y="26301"/>
                  </a:lnTo>
                  <a:lnTo>
                    <a:pt x="144894" y="35191"/>
                  </a:lnTo>
                  <a:lnTo>
                    <a:pt x="144767" y="35191"/>
                  </a:lnTo>
                  <a:lnTo>
                    <a:pt x="144767" y="37731"/>
                  </a:lnTo>
                  <a:lnTo>
                    <a:pt x="144691" y="42811"/>
                  </a:lnTo>
                  <a:lnTo>
                    <a:pt x="144272" y="42811"/>
                  </a:lnTo>
                  <a:lnTo>
                    <a:pt x="144272" y="51701"/>
                  </a:lnTo>
                  <a:lnTo>
                    <a:pt x="50546" y="51701"/>
                  </a:lnTo>
                  <a:lnTo>
                    <a:pt x="50546" y="66941"/>
                  </a:lnTo>
                  <a:lnTo>
                    <a:pt x="106807" y="66941"/>
                  </a:lnTo>
                  <a:lnTo>
                    <a:pt x="106807" y="87261"/>
                  </a:lnTo>
                  <a:lnTo>
                    <a:pt x="125349" y="87261"/>
                  </a:lnTo>
                  <a:lnTo>
                    <a:pt x="125349" y="66941"/>
                  </a:lnTo>
                  <a:lnTo>
                    <a:pt x="183896" y="66941"/>
                  </a:lnTo>
                  <a:lnTo>
                    <a:pt x="183896" y="51701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388488" y="640079"/>
              <a:ext cx="133350" cy="142747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541523" y="642238"/>
              <a:ext cx="123698" cy="139319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695956" y="661415"/>
              <a:ext cx="121919" cy="135635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2839212" y="722351"/>
              <a:ext cx="41275" cy="15240"/>
            </a:xfrm>
            <a:custGeom>
              <a:avLst/>
              <a:gdLst/>
              <a:ahLst/>
              <a:cxnLst/>
              <a:rect l="l" t="t" r="r" b="b"/>
              <a:pathLst>
                <a:path w="41275" h="15240">
                  <a:moveTo>
                    <a:pt x="40986" y="0"/>
                  </a:moveTo>
                  <a:lnTo>
                    <a:pt x="0" y="0"/>
                  </a:lnTo>
                  <a:lnTo>
                    <a:pt x="0" y="14883"/>
                  </a:lnTo>
                  <a:lnTo>
                    <a:pt x="40986" y="14883"/>
                  </a:lnTo>
                  <a:lnTo>
                    <a:pt x="4098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4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900172" y="661415"/>
              <a:ext cx="121919" cy="135635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579120" y="902207"/>
              <a:ext cx="6580632" cy="8506968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1713737" y="4534661"/>
              <a:ext cx="4994275" cy="342900"/>
            </a:xfrm>
            <a:custGeom>
              <a:avLst/>
              <a:gdLst/>
              <a:ahLst/>
              <a:cxnLst/>
              <a:rect l="l" t="t" r="r" b="b"/>
              <a:pathLst>
                <a:path w="4994275" h="342900">
                  <a:moveTo>
                    <a:pt x="0" y="342900"/>
                  </a:moveTo>
                  <a:lnTo>
                    <a:pt x="4993767" y="342900"/>
                  </a:lnTo>
                  <a:lnTo>
                    <a:pt x="4993767" y="0"/>
                  </a:lnTo>
                  <a:lnTo>
                    <a:pt x="0" y="0"/>
                  </a:lnTo>
                  <a:lnTo>
                    <a:pt x="0" y="342900"/>
                  </a:lnTo>
                  <a:close/>
                </a:path>
              </a:pathLst>
            </a:custGeom>
            <a:ln w="2857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" name="object 17"/>
          <p:cNvSpPr txBox="1"/>
          <p:nvPr/>
        </p:nvSpPr>
        <p:spPr>
          <a:xfrm>
            <a:off x="5767196" y="4281296"/>
            <a:ext cx="823594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dirty="0">
                <a:solidFill>
                  <a:srgbClr val="FF0000"/>
                </a:solidFill>
                <a:latin typeface="Malgun Gothic"/>
                <a:cs typeface="Malgun Gothic"/>
              </a:rPr>
              <a:t>발명의</a:t>
            </a:r>
            <a:r>
              <a:rPr sz="1200" b="1" spc="-150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1200" b="1" spc="-25" dirty="0">
                <a:solidFill>
                  <a:srgbClr val="FF0000"/>
                </a:solidFill>
                <a:latin typeface="Malgun Gothic"/>
                <a:cs typeface="Malgun Gothic"/>
              </a:rPr>
              <a:t>명칭</a:t>
            </a:r>
            <a:endParaRPr sz="1200">
              <a:latin typeface="Malgun Gothic"/>
              <a:cs typeface="Malgun Gothic"/>
            </a:endParaRPr>
          </a:p>
        </p:txBody>
      </p:sp>
      <p:sp>
        <p:nvSpPr>
          <p:cNvPr id="19" name="object 1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045"/>
              </a:lnSpc>
            </a:pPr>
            <a:fld id="{81D60167-4931-47E6-BA6A-407CBD079E47}" type="slidenum">
              <a:rPr spc="-25" dirty="0"/>
              <a:t>18</a:t>
            </a:fld>
            <a:endParaRPr spc="-25" dirty="0"/>
          </a:p>
        </p:txBody>
      </p:sp>
      <p:sp>
        <p:nvSpPr>
          <p:cNvPr id="18" name="object 18"/>
          <p:cNvSpPr txBox="1"/>
          <p:nvPr/>
        </p:nvSpPr>
        <p:spPr>
          <a:xfrm>
            <a:off x="317093" y="118617"/>
            <a:ext cx="314261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Ⅲ.</a:t>
            </a:r>
            <a:r>
              <a:rPr sz="1800" b="1" spc="-20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국내외</a:t>
            </a:r>
            <a:r>
              <a:rPr sz="1800" b="1" spc="-25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특허성과</a:t>
            </a:r>
            <a:r>
              <a:rPr sz="1800" b="1" spc="-10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검증</a:t>
            </a:r>
            <a:r>
              <a:rPr sz="1800" b="1" spc="-25" dirty="0">
                <a:solidFill>
                  <a:srgbClr val="FFFFFF"/>
                </a:solidFill>
                <a:latin typeface="Malgun Gothic"/>
                <a:cs typeface="Malgun Gothic"/>
              </a:rPr>
              <a:t> 기준</a:t>
            </a:r>
            <a:endParaRPr sz="1800">
              <a:latin typeface="Malgun Gothic"/>
              <a:cs typeface="Malgun Gothic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96240" y="568451"/>
            <a:ext cx="6858634" cy="9775190"/>
            <a:chOff x="396240" y="568451"/>
            <a:chExt cx="6858634" cy="977519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11352" y="641603"/>
              <a:ext cx="275056" cy="145033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213484" y="641603"/>
              <a:ext cx="127381" cy="144272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362709" y="641603"/>
              <a:ext cx="145415" cy="144779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573784" y="645032"/>
              <a:ext cx="133134" cy="141350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733676" y="641635"/>
              <a:ext cx="114554" cy="144240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880615" y="641603"/>
              <a:ext cx="403860" cy="155448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2307336" y="641603"/>
              <a:ext cx="184150" cy="145415"/>
            </a:xfrm>
            <a:custGeom>
              <a:avLst/>
              <a:gdLst/>
              <a:ahLst/>
              <a:cxnLst/>
              <a:rect l="l" t="t" r="r" b="b"/>
              <a:pathLst>
                <a:path w="184150" h="145415">
                  <a:moveTo>
                    <a:pt x="18300" y="0"/>
                  </a:moveTo>
                  <a:lnTo>
                    <a:pt x="0" y="0"/>
                  </a:lnTo>
                  <a:lnTo>
                    <a:pt x="0" y="144145"/>
                  </a:lnTo>
                  <a:lnTo>
                    <a:pt x="18300" y="144145"/>
                  </a:lnTo>
                  <a:lnTo>
                    <a:pt x="18300" y="0"/>
                  </a:lnTo>
                  <a:close/>
                </a:path>
                <a:path w="184150" h="145415">
                  <a:moveTo>
                    <a:pt x="164338" y="89154"/>
                  </a:moveTo>
                  <a:lnTo>
                    <a:pt x="67818" y="89154"/>
                  </a:lnTo>
                  <a:lnTo>
                    <a:pt x="67818" y="104394"/>
                  </a:lnTo>
                  <a:lnTo>
                    <a:pt x="145542" y="104394"/>
                  </a:lnTo>
                  <a:lnTo>
                    <a:pt x="145542" y="145034"/>
                  </a:lnTo>
                  <a:lnTo>
                    <a:pt x="164338" y="145034"/>
                  </a:lnTo>
                  <a:lnTo>
                    <a:pt x="164338" y="104394"/>
                  </a:lnTo>
                  <a:lnTo>
                    <a:pt x="164338" y="89154"/>
                  </a:lnTo>
                  <a:close/>
                </a:path>
                <a:path w="184150" h="145415">
                  <a:moveTo>
                    <a:pt x="184023" y="52324"/>
                  </a:moveTo>
                  <a:lnTo>
                    <a:pt x="162433" y="52324"/>
                  </a:lnTo>
                  <a:lnTo>
                    <a:pt x="162433" y="42164"/>
                  </a:lnTo>
                  <a:lnTo>
                    <a:pt x="162814" y="42164"/>
                  </a:lnTo>
                  <a:lnTo>
                    <a:pt x="162814" y="37084"/>
                  </a:lnTo>
                  <a:lnTo>
                    <a:pt x="163068" y="37084"/>
                  </a:lnTo>
                  <a:lnTo>
                    <a:pt x="163068" y="34544"/>
                  </a:lnTo>
                  <a:lnTo>
                    <a:pt x="163322" y="34544"/>
                  </a:lnTo>
                  <a:lnTo>
                    <a:pt x="163322" y="25654"/>
                  </a:lnTo>
                  <a:lnTo>
                    <a:pt x="163639" y="25654"/>
                  </a:lnTo>
                  <a:lnTo>
                    <a:pt x="163639" y="18034"/>
                  </a:lnTo>
                  <a:lnTo>
                    <a:pt x="163830" y="18034"/>
                  </a:lnTo>
                  <a:lnTo>
                    <a:pt x="163830" y="2794"/>
                  </a:lnTo>
                  <a:lnTo>
                    <a:pt x="71628" y="2794"/>
                  </a:lnTo>
                  <a:lnTo>
                    <a:pt x="71628" y="18034"/>
                  </a:lnTo>
                  <a:lnTo>
                    <a:pt x="145135" y="18034"/>
                  </a:lnTo>
                  <a:lnTo>
                    <a:pt x="145135" y="25654"/>
                  </a:lnTo>
                  <a:lnTo>
                    <a:pt x="145072" y="34544"/>
                  </a:lnTo>
                  <a:lnTo>
                    <a:pt x="144767" y="34544"/>
                  </a:lnTo>
                  <a:lnTo>
                    <a:pt x="144767" y="37084"/>
                  </a:lnTo>
                  <a:lnTo>
                    <a:pt x="144703" y="42164"/>
                  </a:lnTo>
                  <a:lnTo>
                    <a:pt x="144272" y="42164"/>
                  </a:lnTo>
                  <a:lnTo>
                    <a:pt x="144272" y="52324"/>
                  </a:lnTo>
                  <a:lnTo>
                    <a:pt x="50546" y="52324"/>
                  </a:lnTo>
                  <a:lnTo>
                    <a:pt x="50546" y="67564"/>
                  </a:lnTo>
                  <a:lnTo>
                    <a:pt x="106807" y="67564"/>
                  </a:lnTo>
                  <a:lnTo>
                    <a:pt x="106807" y="87884"/>
                  </a:lnTo>
                  <a:lnTo>
                    <a:pt x="125349" y="87884"/>
                  </a:lnTo>
                  <a:lnTo>
                    <a:pt x="125349" y="67564"/>
                  </a:lnTo>
                  <a:lnTo>
                    <a:pt x="184023" y="67564"/>
                  </a:lnTo>
                  <a:lnTo>
                    <a:pt x="184023" y="5232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562351" y="645667"/>
              <a:ext cx="133375" cy="140081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2715006" y="643127"/>
              <a:ext cx="133350" cy="142240"/>
            </a:xfrm>
            <a:custGeom>
              <a:avLst/>
              <a:gdLst/>
              <a:ahLst/>
              <a:cxnLst/>
              <a:rect l="l" t="t" r="r" b="b"/>
              <a:pathLst>
                <a:path w="133350" h="142240">
                  <a:moveTo>
                    <a:pt x="114046" y="93980"/>
                  </a:moveTo>
                  <a:lnTo>
                    <a:pt x="17780" y="93980"/>
                  </a:lnTo>
                  <a:lnTo>
                    <a:pt x="17780" y="110490"/>
                  </a:lnTo>
                  <a:lnTo>
                    <a:pt x="95250" y="110490"/>
                  </a:lnTo>
                  <a:lnTo>
                    <a:pt x="95250" y="142240"/>
                  </a:lnTo>
                  <a:lnTo>
                    <a:pt x="114046" y="142240"/>
                  </a:lnTo>
                  <a:lnTo>
                    <a:pt x="114046" y="110490"/>
                  </a:lnTo>
                  <a:lnTo>
                    <a:pt x="114046" y="93980"/>
                  </a:lnTo>
                  <a:close/>
                </a:path>
                <a:path w="133350" h="142240">
                  <a:moveTo>
                    <a:pt x="133350" y="69850"/>
                  </a:moveTo>
                  <a:lnTo>
                    <a:pt x="75946" y="69850"/>
                  </a:lnTo>
                  <a:lnTo>
                    <a:pt x="75946" y="60960"/>
                  </a:lnTo>
                  <a:lnTo>
                    <a:pt x="115443" y="60960"/>
                  </a:lnTo>
                  <a:lnTo>
                    <a:pt x="115443" y="45720"/>
                  </a:lnTo>
                  <a:lnTo>
                    <a:pt x="39624" y="45720"/>
                  </a:lnTo>
                  <a:lnTo>
                    <a:pt x="39624" y="36830"/>
                  </a:lnTo>
                  <a:lnTo>
                    <a:pt x="112268" y="36830"/>
                  </a:lnTo>
                  <a:lnTo>
                    <a:pt x="112268" y="22860"/>
                  </a:lnTo>
                  <a:lnTo>
                    <a:pt x="112268" y="15240"/>
                  </a:lnTo>
                  <a:lnTo>
                    <a:pt x="112268" y="0"/>
                  </a:lnTo>
                  <a:lnTo>
                    <a:pt x="21082" y="0"/>
                  </a:lnTo>
                  <a:lnTo>
                    <a:pt x="21082" y="15240"/>
                  </a:lnTo>
                  <a:lnTo>
                    <a:pt x="93726" y="15240"/>
                  </a:lnTo>
                  <a:lnTo>
                    <a:pt x="93726" y="22860"/>
                  </a:lnTo>
                  <a:lnTo>
                    <a:pt x="21082" y="22860"/>
                  </a:lnTo>
                  <a:lnTo>
                    <a:pt x="21082" y="36830"/>
                  </a:lnTo>
                  <a:lnTo>
                    <a:pt x="21082" y="45720"/>
                  </a:lnTo>
                  <a:lnTo>
                    <a:pt x="21082" y="60960"/>
                  </a:lnTo>
                  <a:lnTo>
                    <a:pt x="57150" y="60960"/>
                  </a:lnTo>
                  <a:lnTo>
                    <a:pt x="57150" y="69850"/>
                  </a:lnTo>
                  <a:lnTo>
                    <a:pt x="0" y="69850"/>
                  </a:lnTo>
                  <a:lnTo>
                    <a:pt x="0" y="86360"/>
                  </a:lnTo>
                  <a:lnTo>
                    <a:pt x="133350" y="86360"/>
                  </a:lnTo>
                  <a:lnTo>
                    <a:pt x="133350" y="6985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" name="object 12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557784" y="998219"/>
              <a:ext cx="5972555" cy="9203436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553212" y="993647"/>
              <a:ext cx="5981700" cy="9212580"/>
            </a:xfrm>
            <a:custGeom>
              <a:avLst/>
              <a:gdLst/>
              <a:ahLst/>
              <a:cxnLst/>
              <a:rect l="l" t="t" r="r" b="b"/>
              <a:pathLst>
                <a:path w="5981700" h="9212580">
                  <a:moveTo>
                    <a:pt x="0" y="9212326"/>
                  </a:moveTo>
                  <a:lnTo>
                    <a:pt x="5981445" y="9212326"/>
                  </a:lnTo>
                  <a:lnTo>
                    <a:pt x="5981445" y="0"/>
                  </a:lnTo>
                  <a:lnTo>
                    <a:pt x="0" y="0"/>
                  </a:lnTo>
                  <a:lnTo>
                    <a:pt x="0" y="9212326"/>
                  </a:lnTo>
                  <a:close/>
                </a:path>
              </a:pathLst>
            </a:custGeom>
            <a:ln w="9525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5418581" y="1709203"/>
              <a:ext cx="1001394" cy="445134"/>
            </a:xfrm>
            <a:custGeom>
              <a:avLst/>
              <a:gdLst/>
              <a:ahLst/>
              <a:cxnLst/>
              <a:rect l="l" t="t" r="r" b="b"/>
              <a:pathLst>
                <a:path w="1001395" h="445135">
                  <a:moveTo>
                    <a:pt x="0" y="233768"/>
                  </a:moveTo>
                  <a:lnTo>
                    <a:pt x="785761" y="233768"/>
                  </a:lnTo>
                  <a:lnTo>
                    <a:pt x="785761" y="0"/>
                  </a:lnTo>
                  <a:lnTo>
                    <a:pt x="0" y="0"/>
                  </a:lnTo>
                  <a:lnTo>
                    <a:pt x="0" y="233768"/>
                  </a:lnTo>
                  <a:close/>
                </a:path>
                <a:path w="1001395" h="445135">
                  <a:moveTo>
                    <a:pt x="106806" y="444588"/>
                  </a:moveTo>
                  <a:lnTo>
                    <a:pt x="1000887" y="444588"/>
                  </a:lnTo>
                  <a:lnTo>
                    <a:pt x="1000887" y="233730"/>
                  </a:lnTo>
                  <a:lnTo>
                    <a:pt x="106806" y="233730"/>
                  </a:lnTo>
                  <a:lnTo>
                    <a:pt x="106806" y="444588"/>
                  </a:lnTo>
                  <a:close/>
                </a:path>
              </a:pathLst>
            </a:custGeom>
            <a:ln w="2857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15"/>
          <p:cNvSpPr txBox="1"/>
          <p:nvPr/>
        </p:nvSpPr>
        <p:spPr>
          <a:xfrm>
            <a:off x="6546342" y="1704212"/>
            <a:ext cx="635000" cy="4432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4199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0000"/>
                </a:solidFill>
                <a:latin typeface="Malgun Gothic"/>
                <a:cs typeface="Malgun Gothic"/>
              </a:rPr>
              <a:t>등록번호 </a:t>
            </a:r>
            <a:r>
              <a:rPr sz="1200" b="1" spc="-25" dirty="0">
                <a:solidFill>
                  <a:srgbClr val="FF0000"/>
                </a:solidFill>
                <a:latin typeface="Malgun Gothic"/>
                <a:cs typeface="Malgun Gothic"/>
              </a:rPr>
              <a:t>등록일</a:t>
            </a:r>
            <a:endParaRPr sz="1200">
              <a:latin typeface="Malgun Gothic"/>
              <a:cs typeface="Malgun Gothic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688086" y="3952493"/>
            <a:ext cx="2499360" cy="441959"/>
          </a:xfrm>
          <a:custGeom>
            <a:avLst/>
            <a:gdLst/>
            <a:ahLst/>
            <a:cxnLst/>
            <a:rect l="l" t="t" r="r" b="b"/>
            <a:pathLst>
              <a:path w="2499360" h="441960">
                <a:moveTo>
                  <a:pt x="0" y="441706"/>
                </a:moveTo>
                <a:lnTo>
                  <a:pt x="2499360" y="441706"/>
                </a:lnTo>
                <a:lnTo>
                  <a:pt x="2499360" y="0"/>
                </a:lnTo>
                <a:lnTo>
                  <a:pt x="0" y="0"/>
                </a:lnTo>
                <a:lnTo>
                  <a:pt x="0" y="441706"/>
                </a:lnTo>
                <a:close/>
              </a:path>
            </a:pathLst>
          </a:custGeom>
          <a:ln w="28574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3208401" y="4068825"/>
            <a:ext cx="63627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0000"/>
                </a:solidFill>
                <a:latin typeface="Malgun Gothic"/>
                <a:cs typeface="Malgun Gothic"/>
              </a:rPr>
              <a:t>등록기관</a:t>
            </a:r>
            <a:endParaRPr sz="1200">
              <a:latin typeface="Malgun Gothic"/>
              <a:cs typeface="Malgun Gothic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688086" y="2349245"/>
            <a:ext cx="2679065" cy="277495"/>
          </a:xfrm>
          <a:custGeom>
            <a:avLst/>
            <a:gdLst/>
            <a:ahLst/>
            <a:cxnLst/>
            <a:rect l="l" t="t" r="r" b="b"/>
            <a:pathLst>
              <a:path w="2679065" h="277494">
                <a:moveTo>
                  <a:pt x="0" y="276986"/>
                </a:moveTo>
                <a:lnTo>
                  <a:pt x="2678683" y="276986"/>
                </a:lnTo>
                <a:lnTo>
                  <a:pt x="2678683" y="0"/>
                </a:lnTo>
                <a:lnTo>
                  <a:pt x="0" y="0"/>
                </a:lnTo>
                <a:lnTo>
                  <a:pt x="0" y="276986"/>
                </a:lnTo>
                <a:close/>
              </a:path>
            </a:pathLst>
          </a:custGeom>
          <a:ln w="285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3023107" y="2625089"/>
            <a:ext cx="82296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dirty="0">
                <a:solidFill>
                  <a:srgbClr val="FF0000"/>
                </a:solidFill>
                <a:latin typeface="Malgun Gothic"/>
                <a:cs typeface="Malgun Gothic"/>
              </a:rPr>
              <a:t>발명의</a:t>
            </a:r>
            <a:r>
              <a:rPr sz="1200" b="1" spc="-150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1200" b="1" spc="-25" dirty="0">
                <a:solidFill>
                  <a:srgbClr val="FF0000"/>
                </a:solidFill>
                <a:latin typeface="Malgun Gothic"/>
                <a:cs typeface="Malgun Gothic"/>
              </a:rPr>
              <a:t>명칭</a:t>
            </a:r>
            <a:endParaRPr sz="1200">
              <a:latin typeface="Malgun Gothic"/>
              <a:cs typeface="Malgun Gothic"/>
            </a:endParaRPr>
          </a:p>
        </p:txBody>
      </p:sp>
      <p:sp>
        <p:nvSpPr>
          <p:cNvPr id="21" name="object 2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045"/>
              </a:lnSpc>
            </a:pPr>
            <a:fld id="{81D60167-4931-47E6-BA6A-407CBD079E47}" type="slidenum">
              <a:rPr spc="-25" dirty="0"/>
              <a:t>19</a:t>
            </a:fld>
            <a:endParaRPr spc="-25" dirty="0"/>
          </a:p>
        </p:txBody>
      </p:sp>
      <p:sp>
        <p:nvSpPr>
          <p:cNvPr id="20" name="object 20"/>
          <p:cNvSpPr txBox="1"/>
          <p:nvPr/>
        </p:nvSpPr>
        <p:spPr>
          <a:xfrm>
            <a:off x="317093" y="118617"/>
            <a:ext cx="314261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Ⅲ.</a:t>
            </a:r>
            <a:r>
              <a:rPr sz="1800" b="1" spc="-20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국내외</a:t>
            </a:r>
            <a:r>
              <a:rPr sz="1800" b="1" spc="-25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특허성과</a:t>
            </a:r>
            <a:r>
              <a:rPr sz="1800" b="1" spc="-10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검증</a:t>
            </a:r>
            <a:r>
              <a:rPr sz="1800" b="1" spc="-25" dirty="0">
                <a:solidFill>
                  <a:srgbClr val="FFFFFF"/>
                </a:solidFill>
                <a:latin typeface="Malgun Gothic"/>
                <a:cs typeface="Malgun Gothic"/>
              </a:rPr>
              <a:t> 기준</a:t>
            </a:r>
            <a:endParaRPr sz="1800">
              <a:latin typeface="Malgun Gothic"/>
              <a:cs typeface="Malgun Gothic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874002" y="10091419"/>
            <a:ext cx="8953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0" dirty="0">
                <a:solidFill>
                  <a:srgbClr val="878787"/>
                </a:solidFill>
                <a:latin typeface="Calibri"/>
                <a:cs typeface="Calibri"/>
              </a:rPr>
              <a:t>2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061972" y="798575"/>
            <a:ext cx="3491484" cy="573024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032507" y="616152"/>
            <a:ext cx="3475354" cy="8108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5150" spc="-10" dirty="0">
                <a:solidFill>
                  <a:srgbClr val="1C3844"/>
                </a:solidFill>
              </a:rPr>
              <a:t>CONTENTS</a:t>
            </a:r>
            <a:endParaRPr sz="5150"/>
          </a:p>
        </p:txBody>
      </p: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00685" indent="-400685">
              <a:lnSpc>
                <a:spcPct val="100000"/>
              </a:lnSpc>
              <a:spcBef>
                <a:spcPts val="100"/>
              </a:spcBef>
              <a:buFont typeface="Calibri"/>
              <a:buAutoNum type="romanUcPeriod"/>
              <a:tabLst>
                <a:tab pos="400685" algn="l"/>
                <a:tab pos="4516120" algn="l"/>
              </a:tabLst>
            </a:pPr>
            <a:r>
              <a:rPr spc="-25" dirty="0"/>
              <a:t>요약</a:t>
            </a:r>
            <a:r>
              <a:rPr dirty="0"/>
              <a:t>	P</a:t>
            </a:r>
            <a:r>
              <a:rPr spc="-45" dirty="0"/>
              <a:t> </a:t>
            </a:r>
            <a:r>
              <a:rPr spc="-25" dirty="0"/>
              <a:t>03</a:t>
            </a:r>
          </a:p>
          <a:p>
            <a:pPr marL="400685" indent="-400685">
              <a:lnSpc>
                <a:spcPct val="100000"/>
              </a:lnSpc>
              <a:spcBef>
                <a:spcPts val="2325"/>
              </a:spcBef>
              <a:buAutoNum type="romanUcPeriod"/>
              <a:tabLst>
                <a:tab pos="400685" algn="l"/>
              </a:tabLst>
            </a:pPr>
            <a:r>
              <a:rPr dirty="0"/>
              <a:t>논문(SCI(E))성과</a:t>
            </a:r>
            <a:r>
              <a:rPr spc="-15" dirty="0"/>
              <a:t> </a:t>
            </a:r>
            <a:r>
              <a:rPr dirty="0"/>
              <a:t>검증</a:t>
            </a:r>
            <a:r>
              <a:rPr spc="15" dirty="0"/>
              <a:t> </a:t>
            </a:r>
            <a:r>
              <a:rPr dirty="0"/>
              <a:t>기준-------</a:t>
            </a:r>
            <a:r>
              <a:rPr spc="-10" dirty="0"/>
              <a:t>--</a:t>
            </a:r>
            <a:r>
              <a:rPr dirty="0"/>
              <a:t>-</a:t>
            </a:r>
            <a:r>
              <a:rPr spc="-10" dirty="0"/>
              <a:t>-</a:t>
            </a:r>
            <a:r>
              <a:rPr dirty="0"/>
              <a:t>-</a:t>
            </a:r>
            <a:r>
              <a:rPr spc="-10" dirty="0"/>
              <a:t>-</a:t>
            </a:r>
            <a:r>
              <a:rPr dirty="0"/>
              <a:t>-</a:t>
            </a:r>
            <a:r>
              <a:rPr spc="-10" dirty="0"/>
              <a:t>-</a:t>
            </a:r>
            <a:r>
              <a:rPr dirty="0"/>
              <a:t>P</a:t>
            </a:r>
            <a:r>
              <a:rPr spc="-15" dirty="0"/>
              <a:t> </a:t>
            </a:r>
            <a:r>
              <a:rPr spc="-25" dirty="0"/>
              <a:t>04</a:t>
            </a:r>
          </a:p>
          <a:p>
            <a:pPr marL="400685" indent="-400685">
              <a:lnSpc>
                <a:spcPct val="100000"/>
              </a:lnSpc>
              <a:spcBef>
                <a:spcPts val="2160"/>
              </a:spcBef>
              <a:buAutoNum type="romanUcPeriod"/>
              <a:tabLst>
                <a:tab pos="400685" algn="l"/>
              </a:tabLst>
            </a:pPr>
            <a:r>
              <a:rPr dirty="0"/>
              <a:t>국내외</a:t>
            </a:r>
            <a:r>
              <a:rPr spc="5" dirty="0"/>
              <a:t> </a:t>
            </a:r>
            <a:r>
              <a:rPr dirty="0"/>
              <a:t>특허성과</a:t>
            </a:r>
            <a:r>
              <a:rPr spc="10" dirty="0"/>
              <a:t> </a:t>
            </a:r>
            <a:r>
              <a:rPr dirty="0"/>
              <a:t>검증</a:t>
            </a:r>
            <a:r>
              <a:rPr spc="5" dirty="0"/>
              <a:t> </a:t>
            </a:r>
            <a:r>
              <a:rPr dirty="0"/>
              <a:t>기준</a:t>
            </a:r>
            <a:r>
              <a:rPr spc="20" dirty="0"/>
              <a:t> </a:t>
            </a:r>
            <a:r>
              <a:rPr dirty="0"/>
              <a:t>-----</a:t>
            </a:r>
            <a:r>
              <a:rPr spc="-10" dirty="0"/>
              <a:t>-</a:t>
            </a:r>
            <a:r>
              <a:rPr dirty="0"/>
              <a:t>-</a:t>
            </a:r>
            <a:r>
              <a:rPr spc="-10" dirty="0"/>
              <a:t>-</a:t>
            </a:r>
            <a:r>
              <a:rPr dirty="0"/>
              <a:t>-</a:t>
            </a:r>
            <a:r>
              <a:rPr spc="-10" dirty="0"/>
              <a:t>-</a:t>
            </a:r>
            <a:r>
              <a:rPr dirty="0"/>
              <a:t>-</a:t>
            </a:r>
            <a:r>
              <a:rPr spc="-10" dirty="0"/>
              <a:t>--</a:t>
            </a:r>
            <a:r>
              <a:rPr dirty="0"/>
              <a:t>-P</a:t>
            </a:r>
            <a:r>
              <a:rPr spc="-40" dirty="0"/>
              <a:t> </a:t>
            </a:r>
            <a:r>
              <a:rPr spc="-25" dirty="0"/>
              <a:t>09</a:t>
            </a:r>
          </a:p>
          <a:p>
            <a:pPr marL="400685" indent="-400685">
              <a:lnSpc>
                <a:spcPct val="100000"/>
              </a:lnSpc>
              <a:spcBef>
                <a:spcPts val="2165"/>
              </a:spcBef>
              <a:buAutoNum type="romanUcPeriod"/>
              <a:tabLst>
                <a:tab pos="400685" algn="l"/>
              </a:tabLst>
            </a:pPr>
            <a:r>
              <a:rPr dirty="0"/>
              <a:t>국내외</a:t>
            </a:r>
            <a:r>
              <a:rPr spc="5" dirty="0"/>
              <a:t> </a:t>
            </a:r>
            <a:r>
              <a:rPr dirty="0"/>
              <a:t>사업화</a:t>
            </a:r>
            <a:r>
              <a:rPr spc="5" dirty="0"/>
              <a:t> </a:t>
            </a:r>
            <a:r>
              <a:rPr dirty="0"/>
              <a:t>매출성과</a:t>
            </a:r>
            <a:r>
              <a:rPr spc="10" dirty="0"/>
              <a:t> </a:t>
            </a:r>
            <a:r>
              <a:rPr dirty="0"/>
              <a:t>검증</a:t>
            </a:r>
            <a:r>
              <a:rPr spc="20" dirty="0"/>
              <a:t> </a:t>
            </a:r>
            <a:r>
              <a:rPr dirty="0"/>
              <a:t>기준</a:t>
            </a:r>
            <a:r>
              <a:rPr spc="5" dirty="0"/>
              <a:t> </a:t>
            </a:r>
            <a:r>
              <a:rPr dirty="0"/>
              <a:t>-----</a:t>
            </a:r>
            <a:r>
              <a:rPr spc="-10" dirty="0"/>
              <a:t>-</a:t>
            </a:r>
            <a:r>
              <a:rPr dirty="0"/>
              <a:t>P</a:t>
            </a:r>
            <a:r>
              <a:rPr spc="-25" dirty="0"/>
              <a:t> 35</a:t>
            </a:r>
          </a:p>
          <a:p>
            <a:pPr marL="400685" indent="-400685">
              <a:lnSpc>
                <a:spcPct val="100000"/>
              </a:lnSpc>
              <a:spcBef>
                <a:spcPts val="2160"/>
              </a:spcBef>
              <a:buAutoNum type="romanUcPeriod"/>
              <a:tabLst>
                <a:tab pos="400685" algn="l"/>
              </a:tabLst>
            </a:pPr>
            <a:r>
              <a:rPr dirty="0"/>
              <a:t>신규고용성과</a:t>
            </a:r>
            <a:r>
              <a:rPr spc="20" dirty="0"/>
              <a:t> </a:t>
            </a:r>
            <a:r>
              <a:rPr dirty="0"/>
              <a:t>검증</a:t>
            </a:r>
            <a:r>
              <a:rPr spc="20" dirty="0"/>
              <a:t> </a:t>
            </a:r>
            <a:r>
              <a:rPr dirty="0"/>
              <a:t>기준</a:t>
            </a:r>
            <a:r>
              <a:rPr spc="15" dirty="0"/>
              <a:t> </a:t>
            </a:r>
            <a:r>
              <a:rPr dirty="0"/>
              <a:t>-------</a:t>
            </a:r>
            <a:r>
              <a:rPr spc="-10" dirty="0"/>
              <a:t>-</a:t>
            </a:r>
            <a:r>
              <a:rPr dirty="0"/>
              <a:t>-</a:t>
            </a:r>
            <a:r>
              <a:rPr spc="-10" dirty="0"/>
              <a:t>--</a:t>
            </a:r>
            <a:r>
              <a:rPr dirty="0"/>
              <a:t>-</a:t>
            </a:r>
            <a:r>
              <a:rPr spc="-10" dirty="0"/>
              <a:t>-</a:t>
            </a:r>
            <a:r>
              <a:rPr dirty="0"/>
              <a:t>-</a:t>
            </a:r>
            <a:r>
              <a:rPr spc="-10" dirty="0"/>
              <a:t>-</a:t>
            </a:r>
            <a:r>
              <a:rPr dirty="0"/>
              <a:t>-</a:t>
            </a:r>
            <a:r>
              <a:rPr spc="-10" dirty="0"/>
              <a:t>-</a:t>
            </a:r>
            <a:r>
              <a:rPr dirty="0"/>
              <a:t>P</a:t>
            </a:r>
            <a:r>
              <a:rPr spc="-15" dirty="0"/>
              <a:t> </a:t>
            </a:r>
            <a:r>
              <a:rPr spc="-25" dirty="0"/>
              <a:t>42</a:t>
            </a:r>
          </a:p>
          <a:p>
            <a:pPr marL="400685" indent="-400685">
              <a:lnSpc>
                <a:spcPct val="100000"/>
              </a:lnSpc>
              <a:spcBef>
                <a:spcPts val="2160"/>
              </a:spcBef>
              <a:buAutoNum type="romanUcPeriod"/>
              <a:tabLst>
                <a:tab pos="400685" algn="l"/>
              </a:tabLst>
            </a:pPr>
            <a:r>
              <a:rPr dirty="0"/>
              <a:t>기타성과검증기준</a:t>
            </a:r>
            <a:r>
              <a:rPr spc="20" dirty="0"/>
              <a:t> </a:t>
            </a:r>
            <a:r>
              <a:rPr dirty="0"/>
              <a:t>------</a:t>
            </a:r>
            <a:r>
              <a:rPr spc="-10" dirty="0"/>
              <a:t>-</a:t>
            </a:r>
            <a:r>
              <a:rPr dirty="0"/>
              <a:t>-</a:t>
            </a:r>
            <a:r>
              <a:rPr spc="-10" dirty="0"/>
              <a:t>-</a:t>
            </a:r>
            <a:r>
              <a:rPr dirty="0"/>
              <a:t>-</a:t>
            </a:r>
            <a:r>
              <a:rPr spc="-10" dirty="0"/>
              <a:t>-</a:t>
            </a:r>
            <a:r>
              <a:rPr dirty="0"/>
              <a:t>-</a:t>
            </a:r>
            <a:r>
              <a:rPr spc="-10" dirty="0"/>
              <a:t>-</a:t>
            </a:r>
            <a:r>
              <a:rPr dirty="0"/>
              <a:t>-</a:t>
            </a:r>
            <a:r>
              <a:rPr spc="-10" dirty="0"/>
              <a:t>--</a:t>
            </a:r>
            <a:r>
              <a:rPr dirty="0"/>
              <a:t>-</a:t>
            </a:r>
            <a:r>
              <a:rPr spc="-10" dirty="0"/>
              <a:t>-</a:t>
            </a:r>
            <a:r>
              <a:rPr dirty="0"/>
              <a:t>-</a:t>
            </a:r>
            <a:r>
              <a:rPr spc="-10" dirty="0"/>
              <a:t>-</a:t>
            </a:r>
            <a:r>
              <a:rPr dirty="0"/>
              <a:t>-</a:t>
            </a:r>
            <a:r>
              <a:rPr spc="-10" dirty="0"/>
              <a:t>-</a:t>
            </a:r>
            <a:r>
              <a:rPr dirty="0"/>
              <a:t>-P</a:t>
            </a:r>
            <a:r>
              <a:rPr spc="-30" dirty="0"/>
              <a:t> </a:t>
            </a:r>
            <a:r>
              <a:rPr spc="-25" dirty="0"/>
              <a:t>45</a:t>
            </a:r>
          </a:p>
          <a:p>
            <a:pPr marL="399415" indent="-399415">
              <a:lnSpc>
                <a:spcPct val="100000"/>
              </a:lnSpc>
              <a:spcBef>
                <a:spcPts val="2160"/>
              </a:spcBef>
              <a:buAutoNum type="romanUcPeriod"/>
              <a:tabLst>
                <a:tab pos="399415" algn="l"/>
                <a:tab pos="4470400" algn="l"/>
              </a:tabLst>
            </a:pPr>
            <a:r>
              <a:rPr spc="-25" dirty="0"/>
              <a:t>FAQ</a:t>
            </a:r>
            <a:r>
              <a:rPr dirty="0"/>
              <a:t>	P</a:t>
            </a:r>
            <a:r>
              <a:rPr spc="-45" dirty="0"/>
              <a:t> </a:t>
            </a:r>
            <a:r>
              <a:rPr spc="-25" dirty="0"/>
              <a:t>53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96240" y="568451"/>
            <a:ext cx="6858634" cy="9775190"/>
            <a:chOff x="396240" y="568451"/>
            <a:chExt cx="6858634" cy="977519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37615" y="641603"/>
              <a:ext cx="275056" cy="145033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39748" y="641603"/>
              <a:ext cx="127304" cy="144272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88999" y="641603"/>
              <a:ext cx="145389" cy="144779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400048" y="645032"/>
              <a:ext cx="133134" cy="141350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559940" y="641635"/>
              <a:ext cx="114553" cy="144240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706879" y="641603"/>
              <a:ext cx="315468" cy="155448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037588" y="642299"/>
              <a:ext cx="119634" cy="141798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2185416" y="645667"/>
              <a:ext cx="133350" cy="137160"/>
            </a:xfrm>
            <a:custGeom>
              <a:avLst/>
              <a:gdLst/>
              <a:ahLst/>
              <a:cxnLst/>
              <a:rect l="l" t="t" r="r" b="b"/>
              <a:pathLst>
                <a:path w="133350" h="137159">
                  <a:moveTo>
                    <a:pt x="113030" y="127"/>
                  </a:moveTo>
                  <a:lnTo>
                    <a:pt x="94361" y="127"/>
                  </a:lnTo>
                  <a:lnTo>
                    <a:pt x="94361" y="13970"/>
                  </a:lnTo>
                  <a:lnTo>
                    <a:pt x="94361" y="29210"/>
                  </a:lnTo>
                  <a:lnTo>
                    <a:pt x="94361" y="40640"/>
                  </a:lnTo>
                  <a:lnTo>
                    <a:pt x="38608" y="40640"/>
                  </a:lnTo>
                  <a:lnTo>
                    <a:pt x="38608" y="29210"/>
                  </a:lnTo>
                  <a:lnTo>
                    <a:pt x="94361" y="29210"/>
                  </a:lnTo>
                  <a:lnTo>
                    <a:pt x="94361" y="13970"/>
                  </a:lnTo>
                  <a:lnTo>
                    <a:pt x="38608" y="13970"/>
                  </a:lnTo>
                  <a:lnTo>
                    <a:pt x="38608" y="0"/>
                  </a:lnTo>
                  <a:lnTo>
                    <a:pt x="19939" y="0"/>
                  </a:lnTo>
                  <a:lnTo>
                    <a:pt x="19939" y="13970"/>
                  </a:lnTo>
                  <a:lnTo>
                    <a:pt x="19939" y="29210"/>
                  </a:lnTo>
                  <a:lnTo>
                    <a:pt x="19939" y="40640"/>
                  </a:lnTo>
                  <a:lnTo>
                    <a:pt x="19939" y="55880"/>
                  </a:lnTo>
                  <a:lnTo>
                    <a:pt x="113030" y="55880"/>
                  </a:lnTo>
                  <a:lnTo>
                    <a:pt x="113030" y="40640"/>
                  </a:lnTo>
                  <a:lnTo>
                    <a:pt x="113030" y="127"/>
                  </a:lnTo>
                  <a:close/>
                </a:path>
                <a:path w="133350" h="137159">
                  <a:moveTo>
                    <a:pt x="115189" y="120650"/>
                  </a:moveTo>
                  <a:lnTo>
                    <a:pt x="38227" y="120650"/>
                  </a:lnTo>
                  <a:lnTo>
                    <a:pt x="38227" y="93980"/>
                  </a:lnTo>
                  <a:lnTo>
                    <a:pt x="19558" y="93980"/>
                  </a:lnTo>
                  <a:lnTo>
                    <a:pt x="19558" y="120650"/>
                  </a:lnTo>
                  <a:lnTo>
                    <a:pt x="19558" y="137160"/>
                  </a:lnTo>
                  <a:lnTo>
                    <a:pt x="115189" y="137160"/>
                  </a:lnTo>
                  <a:lnTo>
                    <a:pt x="115189" y="120650"/>
                  </a:lnTo>
                  <a:close/>
                </a:path>
                <a:path w="133350" h="137159">
                  <a:moveTo>
                    <a:pt x="132969" y="70485"/>
                  </a:moveTo>
                  <a:lnTo>
                    <a:pt x="75819" y="70485"/>
                  </a:lnTo>
                  <a:lnTo>
                    <a:pt x="75819" y="56134"/>
                  </a:lnTo>
                  <a:lnTo>
                    <a:pt x="57023" y="56134"/>
                  </a:lnTo>
                  <a:lnTo>
                    <a:pt x="57023" y="70485"/>
                  </a:lnTo>
                  <a:lnTo>
                    <a:pt x="0" y="70485"/>
                  </a:lnTo>
                  <a:lnTo>
                    <a:pt x="0" y="86106"/>
                  </a:lnTo>
                  <a:lnTo>
                    <a:pt x="132969" y="86106"/>
                  </a:lnTo>
                  <a:lnTo>
                    <a:pt x="132969" y="7048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389378" y="640079"/>
              <a:ext cx="132969" cy="144017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542032" y="642238"/>
              <a:ext cx="123443" cy="139319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695956" y="661415"/>
              <a:ext cx="103631" cy="135635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2839212" y="722351"/>
              <a:ext cx="41275" cy="15240"/>
            </a:xfrm>
            <a:custGeom>
              <a:avLst/>
              <a:gdLst/>
              <a:ahLst/>
              <a:cxnLst/>
              <a:rect l="l" t="t" r="r" b="b"/>
              <a:pathLst>
                <a:path w="41275" h="15240">
                  <a:moveTo>
                    <a:pt x="40986" y="0"/>
                  </a:moveTo>
                  <a:lnTo>
                    <a:pt x="0" y="0"/>
                  </a:lnTo>
                  <a:lnTo>
                    <a:pt x="0" y="14883"/>
                  </a:lnTo>
                  <a:lnTo>
                    <a:pt x="40986" y="14883"/>
                  </a:lnTo>
                  <a:lnTo>
                    <a:pt x="4098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5" name="object 15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906268" y="661415"/>
              <a:ext cx="115824" cy="135635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739140" y="975359"/>
              <a:ext cx="6120384" cy="8849868"/>
            </a:xfrm>
            <a:prstGeom prst="rect">
              <a:avLst/>
            </a:prstGeom>
          </p:spPr>
        </p:pic>
      </p:grpSp>
      <p:sp>
        <p:nvSpPr>
          <p:cNvPr id="17" name="object 17"/>
          <p:cNvSpPr txBox="1"/>
          <p:nvPr/>
        </p:nvSpPr>
        <p:spPr>
          <a:xfrm>
            <a:off x="317093" y="118617"/>
            <a:ext cx="314261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Ⅲ.</a:t>
            </a:r>
            <a:r>
              <a:rPr sz="1800" b="1" spc="-20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국내외</a:t>
            </a:r>
            <a:r>
              <a:rPr sz="1800" b="1" spc="-25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특허성과</a:t>
            </a:r>
            <a:r>
              <a:rPr sz="1800" b="1" spc="-10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검증</a:t>
            </a:r>
            <a:r>
              <a:rPr sz="1800" b="1" spc="-25" dirty="0">
                <a:solidFill>
                  <a:srgbClr val="FFFFFF"/>
                </a:solidFill>
                <a:latin typeface="Malgun Gothic"/>
                <a:cs typeface="Malgun Gothic"/>
              </a:rPr>
              <a:t> 기준</a:t>
            </a:r>
            <a:endParaRPr sz="1800">
              <a:latin typeface="Malgun Gothic"/>
              <a:cs typeface="Malgun Gothic"/>
            </a:endParaRPr>
          </a:p>
        </p:txBody>
      </p:sp>
      <p:sp>
        <p:nvSpPr>
          <p:cNvPr id="18" name="object 1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045"/>
              </a:lnSpc>
            </a:pPr>
            <a:fld id="{81D60167-4931-47E6-BA6A-407CBD079E47}" type="slidenum">
              <a:rPr spc="-25" dirty="0"/>
              <a:t>20</a:t>
            </a:fld>
            <a:endParaRPr spc="-25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96240" y="568451"/>
            <a:ext cx="6858634" cy="9775190"/>
            <a:chOff x="396240" y="568451"/>
            <a:chExt cx="6858634" cy="977519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37615" y="641603"/>
              <a:ext cx="275056" cy="145033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39748" y="641603"/>
              <a:ext cx="127304" cy="144272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88999" y="641603"/>
              <a:ext cx="145389" cy="144779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400048" y="645032"/>
              <a:ext cx="133134" cy="141350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559940" y="641635"/>
              <a:ext cx="114553" cy="144240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706879" y="641603"/>
              <a:ext cx="315468" cy="155448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037588" y="642299"/>
              <a:ext cx="119634" cy="141798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2185416" y="645667"/>
              <a:ext cx="133350" cy="137160"/>
            </a:xfrm>
            <a:custGeom>
              <a:avLst/>
              <a:gdLst/>
              <a:ahLst/>
              <a:cxnLst/>
              <a:rect l="l" t="t" r="r" b="b"/>
              <a:pathLst>
                <a:path w="133350" h="137159">
                  <a:moveTo>
                    <a:pt x="113030" y="127"/>
                  </a:moveTo>
                  <a:lnTo>
                    <a:pt x="94361" y="127"/>
                  </a:lnTo>
                  <a:lnTo>
                    <a:pt x="94361" y="13970"/>
                  </a:lnTo>
                  <a:lnTo>
                    <a:pt x="94361" y="29210"/>
                  </a:lnTo>
                  <a:lnTo>
                    <a:pt x="94361" y="40640"/>
                  </a:lnTo>
                  <a:lnTo>
                    <a:pt x="38608" y="40640"/>
                  </a:lnTo>
                  <a:lnTo>
                    <a:pt x="38608" y="29210"/>
                  </a:lnTo>
                  <a:lnTo>
                    <a:pt x="94361" y="29210"/>
                  </a:lnTo>
                  <a:lnTo>
                    <a:pt x="94361" y="13970"/>
                  </a:lnTo>
                  <a:lnTo>
                    <a:pt x="38608" y="13970"/>
                  </a:lnTo>
                  <a:lnTo>
                    <a:pt x="38608" y="0"/>
                  </a:lnTo>
                  <a:lnTo>
                    <a:pt x="19939" y="0"/>
                  </a:lnTo>
                  <a:lnTo>
                    <a:pt x="19939" y="13970"/>
                  </a:lnTo>
                  <a:lnTo>
                    <a:pt x="19939" y="29210"/>
                  </a:lnTo>
                  <a:lnTo>
                    <a:pt x="19939" y="40640"/>
                  </a:lnTo>
                  <a:lnTo>
                    <a:pt x="19939" y="55880"/>
                  </a:lnTo>
                  <a:lnTo>
                    <a:pt x="113030" y="55880"/>
                  </a:lnTo>
                  <a:lnTo>
                    <a:pt x="113030" y="40640"/>
                  </a:lnTo>
                  <a:lnTo>
                    <a:pt x="113030" y="127"/>
                  </a:lnTo>
                  <a:close/>
                </a:path>
                <a:path w="133350" h="137159">
                  <a:moveTo>
                    <a:pt x="115189" y="120650"/>
                  </a:moveTo>
                  <a:lnTo>
                    <a:pt x="38227" y="120650"/>
                  </a:lnTo>
                  <a:lnTo>
                    <a:pt x="38227" y="93980"/>
                  </a:lnTo>
                  <a:lnTo>
                    <a:pt x="19558" y="93980"/>
                  </a:lnTo>
                  <a:lnTo>
                    <a:pt x="19558" y="120650"/>
                  </a:lnTo>
                  <a:lnTo>
                    <a:pt x="19558" y="137160"/>
                  </a:lnTo>
                  <a:lnTo>
                    <a:pt x="115189" y="137160"/>
                  </a:lnTo>
                  <a:lnTo>
                    <a:pt x="115189" y="120650"/>
                  </a:lnTo>
                  <a:close/>
                </a:path>
                <a:path w="133350" h="137159">
                  <a:moveTo>
                    <a:pt x="132969" y="70485"/>
                  </a:moveTo>
                  <a:lnTo>
                    <a:pt x="75819" y="70485"/>
                  </a:lnTo>
                  <a:lnTo>
                    <a:pt x="75819" y="56134"/>
                  </a:lnTo>
                  <a:lnTo>
                    <a:pt x="57023" y="56134"/>
                  </a:lnTo>
                  <a:lnTo>
                    <a:pt x="57023" y="70485"/>
                  </a:lnTo>
                  <a:lnTo>
                    <a:pt x="0" y="70485"/>
                  </a:lnTo>
                  <a:lnTo>
                    <a:pt x="0" y="86106"/>
                  </a:lnTo>
                  <a:lnTo>
                    <a:pt x="132969" y="86106"/>
                  </a:lnTo>
                  <a:lnTo>
                    <a:pt x="132969" y="7048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389378" y="640079"/>
              <a:ext cx="132969" cy="144017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542032" y="642238"/>
              <a:ext cx="123443" cy="139319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695956" y="661415"/>
              <a:ext cx="103631" cy="135635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2839212" y="722351"/>
              <a:ext cx="41275" cy="15240"/>
            </a:xfrm>
            <a:custGeom>
              <a:avLst/>
              <a:gdLst/>
              <a:ahLst/>
              <a:cxnLst/>
              <a:rect l="l" t="t" r="r" b="b"/>
              <a:pathLst>
                <a:path w="41275" h="15240">
                  <a:moveTo>
                    <a:pt x="40986" y="0"/>
                  </a:moveTo>
                  <a:lnTo>
                    <a:pt x="0" y="0"/>
                  </a:lnTo>
                  <a:lnTo>
                    <a:pt x="0" y="14883"/>
                  </a:lnTo>
                  <a:lnTo>
                    <a:pt x="40986" y="14883"/>
                  </a:lnTo>
                  <a:lnTo>
                    <a:pt x="4098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5" name="object 15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900172" y="661415"/>
              <a:ext cx="121919" cy="135635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702564" y="1078991"/>
              <a:ext cx="6185915" cy="9078468"/>
            </a:xfrm>
            <a:prstGeom prst="rect">
              <a:avLst/>
            </a:prstGeom>
          </p:spPr>
        </p:pic>
      </p:grpSp>
      <p:sp>
        <p:nvSpPr>
          <p:cNvPr id="17" name="object 17"/>
          <p:cNvSpPr txBox="1"/>
          <p:nvPr/>
        </p:nvSpPr>
        <p:spPr>
          <a:xfrm>
            <a:off x="317093" y="118617"/>
            <a:ext cx="314261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Ⅲ.</a:t>
            </a:r>
            <a:r>
              <a:rPr sz="1800" b="1" spc="-20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국내외</a:t>
            </a:r>
            <a:r>
              <a:rPr sz="1800" b="1" spc="-25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특허성과</a:t>
            </a:r>
            <a:r>
              <a:rPr sz="1800" b="1" spc="-10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검증</a:t>
            </a:r>
            <a:r>
              <a:rPr sz="1800" b="1" spc="-25" dirty="0">
                <a:solidFill>
                  <a:srgbClr val="FFFFFF"/>
                </a:solidFill>
                <a:latin typeface="Malgun Gothic"/>
                <a:cs typeface="Malgun Gothic"/>
              </a:rPr>
              <a:t> 기준</a:t>
            </a:r>
            <a:endParaRPr sz="1800">
              <a:latin typeface="Malgun Gothic"/>
              <a:cs typeface="Malgun Gothic"/>
            </a:endParaRPr>
          </a:p>
        </p:txBody>
      </p:sp>
      <p:sp>
        <p:nvSpPr>
          <p:cNvPr id="18" name="object 1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045"/>
              </a:lnSpc>
            </a:pPr>
            <a:fld id="{81D60167-4931-47E6-BA6A-407CBD079E47}" type="slidenum">
              <a:rPr spc="-25" dirty="0"/>
              <a:t>21</a:t>
            </a:fld>
            <a:endParaRPr spc="-25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96240" y="568451"/>
            <a:ext cx="6858634" cy="9775190"/>
            <a:chOff x="396240" y="568451"/>
            <a:chExt cx="6858634" cy="977519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37615" y="641603"/>
              <a:ext cx="275056" cy="145033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39748" y="641603"/>
              <a:ext cx="127304" cy="144272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88999" y="641603"/>
              <a:ext cx="145389" cy="144779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400048" y="645032"/>
              <a:ext cx="133134" cy="141350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559940" y="641635"/>
              <a:ext cx="114553" cy="144240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706879" y="641603"/>
              <a:ext cx="315468" cy="155448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037588" y="642299"/>
              <a:ext cx="119634" cy="141798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2185416" y="645667"/>
              <a:ext cx="133350" cy="137160"/>
            </a:xfrm>
            <a:custGeom>
              <a:avLst/>
              <a:gdLst/>
              <a:ahLst/>
              <a:cxnLst/>
              <a:rect l="l" t="t" r="r" b="b"/>
              <a:pathLst>
                <a:path w="133350" h="137159">
                  <a:moveTo>
                    <a:pt x="113030" y="127"/>
                  </a:moveTo>
                  <a:lnTo>
                    <a:pt x="94361" y="127"/>
                  </a:lnTo>
                  <a:lnTo>
                    <a:pt x="94361" y="13970"/>
                  </a:lnTo>
                  <a:lnTo>
                    <a:pt x="94361" y="29210"/>
                  </a:lnTo>
                  <a:lnTo>
                    <a:pt x="94361" y="40640"/>
                  </a:lnTo>
                  <a:lnTo>
                    <a:pt x="38608" y="40640"/>
                  </a:lnTo>
                  <a:lnTo>
                    <a:pt x="38608" y="29210"/>
                  </a:lnTo>
                  <a:lnTo>
                    <a:pt x="94361" y="29210"/>
                  </a:lnTo>
                  <a:lnTo>
                    <a:pt x="94361" y="13970"/>
                  </a:lnTo>
                  <a:lnTo>
                    <a:pt x="38608" y="13970"/>
                  </a:lnTo>
                  <a:lnTo>
                    <a:pt x="38608" y="0"/>
                  </a:lnTo>
                  <a:lnTo>
                    <a:pt x="19939" y="0"/>
                  </a:lnTo>
                  <a:lnTo>
                    <a:pt x="19939" y="13970"/>
                  </a:lnTo>
                  <a:lnTo>
                    <a:pt x="19939" y="29210"/>
                  </a:lnTo>
                  <a:lnTo>
                    <a:pt x="19939" y="40640"/>
                  </a:lnTo>
                  <a:lnTo>
                    <a:pt x="19939" y="55880"/>
                  </a:lnTo>
                  <a:lnTo>
                    <a:pt x="113030" y="55880"/>
                  </a:lnTo>
                  <a:lnTo>
                    <a:pt x="113030" y="40640"/>
                  </a:lnTo>
                  <a:lnTo>
                    <a:pt x="113030" y="127"/>
                  </a:lnTo>
                  <a:close/>
                </a:path>
                <a:path w="133350" h="137159">
                  <a:moveTo>
                    <a:pt x="115189" y="120650"/>
                  </a:moveTo>
                  <a:lnTo>
                    <a:pt x="38227" y="120650"/>
                  </a:lnTo>
                  <a:lnTo>
                    <a:pt x="38227" y="93980"/>
                  </a:lnTo>
                  <a:lnTo>
                    <a:pt x="19558" y="93980"/>
                  </a:lnTo>
                  <a:lnTo>
                    <a:pt x="19558" y="120650"/>
                  </a:lnTo>
                  <a:lnTo>
                    <a:pt x="19558" y="137160"/>
                  </a:lnTo>
                  <a:lnTo>
                    <a:pt x="115189" y="137160"/>
                  </a:lnTo>
                  <a:lnTo>
                    <a:pt x="115189" y="120650"/>
                  </a:lnTo>
                  <a:close/>
                </a:path>
                <a:path w="133350" h="137159">
                  <a:moveTo>
                    <a:pt x="132969" y="70485"/>
                  </a:moveTo>
                  <a:lnTo>
                    <a:pt x="75819" y="70485"/>
                  </a:lnTo>
                  <a:lnTo>
                    <a:pt x="75819" y="56134"/>
                  </a:lnTo>
                  <a:lnTo>
                    <a:pt x="57023" y="56134"/>
                  </a:lnTo>
                  <a:lnTo>
                    <a:pt x="57023" y="70485"/>
                  </a:lnTo>
                  <a:lnTo>
                    <a:pt x="0" y="70485"/>
                  </a:lnTo>
                  <a:lnTo>
                    <a:pt x="0" y="86106"/>
                  </a:lnTo>
                  <a:lnTo>
                    <a:pt x="132969" y="86106"/>
                  </a:lnTo>
                  <a:lnTo>
                    <a:pt x="132969" y="7048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389378" y="640079"/>
              <a:ext cx="132969" cy="144017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542032" y="642238"/>
              <a:ext cx="123443" cy="139319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695956" y="661415"/>
              <a:ext cx="103631" cy="135635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2839212" y="722351"/>
              <a:ext cx="41275" cy="15240"/>
            </a:xfrm>
            <a:custGeom>
              <a:avLst/>
              <a:gdLst/>
              <a:ahLst/>
              <a:cxnLst/>
              <a:rect l="l" t="t" r="r" b="b"/>
              <a:pathLst>
                <a:path w="41275" h="15240">
                  <a:moveTo>
                    <a:pt x="40986" y="0"/>
                  </a:moveTo>
                  <a:lnTo>
                    <a:pt x="0" y="0"/>
                  </a:lnTo>
                  <a:lnTo>
                    <a:pt x="0" y="14883"/>
                  </a:lnTo>
                  <a:lnTo>
                    <a:pt x="40986" y="14883"/>
                  </a:lnTo>
                  <a:lnTo>
                    <a:pt x="4098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5" name="object 15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900172" y="661415"/>
              <a:ext cx="121919" cy="135635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775715" y="958595"/>
              <a:ext cx="6367272" cy="9208008"/>
            </a:xfrm>
            <a:prstGeom prst="rect">
              <a:avLst/>
            </a:prstGeom>
          </p:spPr>
        </p:pic>
      </p:grpSp>
      <p:sp>
        <p:nvSpPr>
          <p:cNvPr id="17" name="object 17"/>
          <p:cNvSpPr txBox="1"/>
          <p:nvPr/>
        </p:nvSpPr>
        <p:spPr>
          <a:xfrm>
            <a:off x="317093" y="118617"/>
            <a:ext cx="314261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Ⅲ.</a:t>
            </a:r>
            <a:r>
              <a:rPr sz="1800" b="1" spc="-20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국내외</a:t>
            </a:r>
            <a:r>
              <a:rPr sz="1800" b="1" spc="-25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특허성과</a:t>
            </a:r>
            <a:r>
              <a:rPr sz="1800" b="1" spc="-10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검증</a:t>
            </a:r>
            <a:r>
              <a:rPr sz="1800" b="1" spc="-25" dirty="0">
                <a:solidFill>
                  <a:srgbClr val="FFFFFF"/>
                </a:solidFill>
                <a:latin typeface="Malgun Gothic"/>
                <a:cs typeface="Malgun Gothic"/>
              </a:rPr>
              <a:t> 기준</a:t>
            </a:r>
            <a:endParaRPr sz="1800">
              <a:latin typeface="Malgun Gothic"/>
              <a:cs typeface="Malgun Gothic"/>
            </a:endParaRPr>
          </a:p>
        </p:txBody>
      </p:sp>
      <p:sp>
        <p:nvSpPr>
          <p:cNvPr id="18" name="object 1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045"/>
              </a:lnSpc>
            </a:pPr>
            <a:fld id="{81D60167-4931-47E6-BA6A-407CBD079E47}" type="slidenum">
              <a:rPr spc="-25" dirty="0"/>
              <a:t>22</a:t>
            </a:fld>
            <a:endParaRPr spc="-25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350" y="-1778"/>
            <a:ext cx="7569200" cy="511175"/>
            <a:chOff x="-6350" y="-1778"/>
            <a:chExt cx="7569200" cy="511175"/>
          </a:xfrm>
        </p:grpSpPr>
        <p:sp>
          <p:nvSpPr>
            <p:cNvPr id="3" name="object 3"/>
            <p:cNvSpPr/>
            <p:nvPr/>
          </p:nvSpPr>
          <p:spPr>
            <a:xfrm>
              <a:off x="0" y="4571"/>
              <a:ext cx="7556500" cy="498475"/>
            </a:xfrm>
            <a:custGeom>
              <a:avLst/>
              <a:gdLst/>
              <a:ahLst/>
              <a:cxnLst/>
              <a:rect l="l" t="t" r="r" b="b"/>
              <a:pathLst>
                <a:path w="7556500" h="498475">
                  <a:moveTo>
                    <a:pt x="0" y="498221"/>
                  </a:moveTo>
                  <a:lnTo>
                    <a:pt x="7555992" y="498221"/>
                  </a:lnTo>
                  <a:lnTo>
                    <a:pt x="7555992" y="0"/>
                  </a:lnTo>
                  <a:lnTo>
                    <a:pt x="0" y="0"/>
                  </a:lnTo>
                  <a:lnTo>
                    <a:pt x="0" y="498221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0" y="496442"/>
              <a:ext cx="7556500" cy="12700"/>
            </a:xfrm>
            <a:custGeom>
              <a:avLst/>
              <a:gdLst/>
              <a:ahLst/>
              <a:cxnLst/>
              <a:rect l="l" t="t" r="r" b="b"/>
              <a:pathLst>
                <a:path w="7556500" h="12700">
                  <a:moveTo>
                    <a:pt x="0" y="12700"/>
                  </a:moveTo>
                  <a:lnTo>
                    <a:pt x="7555992" y="12700"/>
                  </a:lnTo>
                  <a:lnTo>
                    <a:pt x="7555992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416F9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4571"/>
              <a:ext cx="7556500" cy="498475"/>
            </a:xfrm>
            <a:custGeom>
              <a:avLst/>
              <a:gdLst/>
              <a:ahLst/>
              <a:cxnLst/>
              <a:rect l="l" t="t" r="r" b="b"/>
              <a:pathLst>
                <a:path w="7556500" h="498475">
                  <a:moveTo>
                    <a:pt x="7555992" y="0"/>
                  </a:moveTo>
                  <a:lnTo>
                    <a:pt x="0" y="0"/>
                  </a:lnTo>
                  <a:lnTo>
                    <a:pt x="0" y="498221"/>
                  </a:lnTo>
                </a:path>
              </a:pathLst>
            </a:custGeom>
            <a:ln w="12700">
              <a:solidFill>
                <a:srgbClr val="416F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" name="object 6"/>
          <p:cNvGrpSpPr/>
          <p:nvPr/>
        </p:nvGrpSpPr>
        <p:grpSpPr>
          <a:xfrm>
            <a:off x="396240" y="568451"/>
            <a:ext cx="6858634" cy="9817735"/>
            <a:chOff x="396240" y="568451"/>
            <a:chExt cx="6858634" cy="9817735"/>
          </a:xfrm>
        </p:grpSpPr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87680" y="827531"/>
              <a:ext cx="6760464" cy="9550908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489204" y="829055"/>
              <a:ext cx="6758940" cy="9551035"/>
            </a:xfrm>
            <a:custGeom>
              <a:avLst/>
              <a:gdLst/>
              <a:ahLst/>
              <a:cxnLst/>
              <a:rect l="l" t="t" r="r" b="b"/>
              <a:pathLst>
                <a:path w="6758940" h="9551035">
                  <a:moveTo>
                    <a:pt x="0" y="9550781"/>
                  </a:moveTo>
                  <a:lnTo>
                    <a:pt x="6758940" y="9550781"/>
                  </a:lnTo>
                  <a:lnTo>
                    <a:pt x="6758940" y="0"/>
                  </a:lnTo>
                  <a:lnTo>
                    <a:pt x="0" y="0"/>
                  </a:lnTo>
                  <a:lnTo>
                    <a:pt x="0" y="9550781"/>
                  </a:lnTo>
                  <a:close/>
                </a:path>
              </a:pathLst>
            </a:custGeom>
            <a:ln w="12698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396240" y="850391"/>
              <a:ext cx="92710" cy="125095"/>
            </a:xfrm>
            <a:custGeom>
              <a:avLst/>
              <a:gdLst/>
              <a:ahLst/>
              <a:cxnLst/>
              <a:rect l="l" t="t" r="r" b="b"/>
              <a:pathLst>
                <a:path w="92709" h="125094">
                  <a:moveTo>
                    <a:pt x="92583" y="0"/>
                  </a:moveTo>
                  <a:lnTo>
                    <a:pt x="0" y="0"/>
                  </a:lnTo>
                  <a:lnTo>
                    <a:pt x="92583" y="124841"/>
                  </a:lnTo>
                  <a:lnTo>
                    <a:pt x="92583" y="0"/>
                  </a:lnTo>
                  <a:close/>
                </a:path>
              </a:pathLst>
            </a:custGeom>
            <a:solidFill>
              <a:srgbClr val="7D7D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396240" y="568451"/>
              <a:ext cx="2968625" cy="292735"/>
            </a:xfrm>
            <a:custGeom>
              <a:avLst/>
              <a:gdLst/>
              <a:ahLst/>
              <a:cxnLst/>
              <a:rect l="l" t="t" r="r" b="b"/>
              <a:pathLst>
                <a:path w="2968625" h="292734">
                  <a:moveTo>
                    <a:pt x="2968244" y="0"/>
                  </a:moveTo>
                  <a:lnTo>
                    <a:pt x="0" y="0"/>
                  </a:lnTo>
                  <a:lnTo>
                    <a:pt x="0" y="292480"/>
                  </a:lnTo>
                  <a:lnTo>
                    <a:pt x="2968244" y="292480"/>
                  </a:lnTo>
                  <a:lnTo>
                    <a:pt x="2968244" y="0"/>
                  </a:lnTo>
                  <a:close/>
                </a:path>
              </a:pathLst>
            </a:custGeom>
            <a:solidFill>
              <a:srgbClr val="6EAC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11352" y="641603"/>
              <a:ext cx="275056" cy="145033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213484" y="641603"/>
              <a:ext cx="127381" cy="144272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362709" y="641603"/>
              <a:ext cx="145415" cy="144779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573784" y="645032"/>
              <a:ext cx="133134" cy="141350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733676" y="641635"/>
              <a:ext cx="114554" cy="144240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880615" y="641603"/>
              <a:ext cx="315468" cy="155448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211323" y="641594"/>
              <a:ext cx="119506" cy="142502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2359025" y="645159"/>
              <a:ext cx="133350" cy="137795"/>
            </a:xfrm>
            <a:custGeom>
              <a:avLst/>
              <a:gdLst/>
              <a:ahLst/>
              <a:cxnLst/>
              <a:rect l="l" t="t" r="r" b="b"/>
              <a:pathLst>
                <a:path w="133350" h="137795">
                  <a:moveTo>
                    <a:pt x="115189" y="121158"/>
                  </a:moveTo>
                  <a:lnTo>
                    <a:pt x="38227" y="121158"/>
                  </a:lnTo>
                  <a:lnTo>
                    <a:pt x="38227" y="94488"/>
                  </a:lnTo>
                  <a:lnTo>
                    <a:pt x="19685" y="94488"/>
                  </a:lnTo>
                  <a:lnTo>
                    <a:pt x="19685" y="121158"/>
                  </a:lnTo>
                  <a:lnTo>
                    <a:pt x="19685" y="137668"/>
                  </a:lnTo>
                  <a:lnTo>
                    <a:pt x="115189" y="137668"/>
                  </a:lnTo>
                  <a:lnTo>
                    <a:pt x="115189" y="121158"/>
                  </a:lnTo>
                  <a:close/>
                </a:path>
                <a:path w="133350" h="137795">
                  <a:moveTo>
                    <a:pt x="132969" y="70612"/>
                  </a:moveTo>
                  <a:lnTo>
                    <a:pt x="75819" y="70612"/>
                  </a:lnTo>
                  <a:lnTo>
                    <a:pt x="75819" y="56388"/>
                  </a:lnTo>
                  <a:lnTo>
                    <a:pt x="112903" y="56388"/>
                  </a:lnTo>
                  <a:lnTo>
                    <a:pt x="112903" y="41148"/>
                  </a:lnTo>
                  <a:lnTo>
                    <a:pt x="38608" y="41148"/>
                  </a:lnTo>
                  <a:lnTo>
                    <a:pt x="38608" y="29718"/>
                  </a:lnTo>
                  <a:lnTo>
                    <a:pt x="94361" y="29718"/>
                  </a:lnTo>
                  <a:lnTo>
                    <a:pt x="94361" y="40640"/>
                  </a:lnTo>
                  <a:lnTo>
                    <a:pt x="112903" y="40640"/>
                  </a:lnTo>
                  <a:lnTo>
                    <a:pt x="112903" y="0"/>
                  </a:lnTo>
                  <a:lnTo>
                    <a:pt x="94361" y="0"/>
                  </a:lnTo>
                  <a:lnTo>
                    <a:pt x="94361" y="14478"/>
                  </a:lnTo>
                  <a:lnTo>
                    <a:pt x="38608" y="14478"/>
                  </a:lnTo>
                  <a:lnTo>
                    <a:pt x="38608" y="508"/>
                  </a:lnTo>
                  <a:lnTo>
                    <a:pt x="20066" y="508"/>
                  </a:lnTo>
                  <a:lnTo>
                    <a:pt x="20066" y="14478"/>
                  </a:lnTo>
                  <a:lnTo>
                    <a:pt x="20066" y="29718"/>
                  </a:lnTo>
                  <a:lnTo>
                    <a:pt x="20066" y="41148"/>
                  </a:lnTo>
                  <a:lnTo>
                    <a:pt x="20066" y="56388"/>
                  </a:lnTo>
                  <a:lnTo>
                    <a:pt x="57023" y="56388"/>
                  </a:lnTo>
                  <a:lnTo>
                    <a:pt x="57023" y="70612"/>
                  </a:lnTo>
                  <a:lnTo>
                    <a:pt x="0" y="70612"/>
                  </a:lnTo>
                  <a:lnTo>
                    <a:pt x="0" y="86360"/>
                  </a:lnTo>
                  <a:lnTo>
                    <a:pt x="132969" y="86360"/>
                  </a:lnTo>
                  <a:lnTo>
                    <a:pt x="132969" y="7061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9" name="object 19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562860" y="645667"/>
              <a:ext cx="132981" cy="140716"/>
            </a:xfrm>
            <a:prstGeom prst="rect">
              <a:avLst/>
            </a:prstGeom>
          </p:spPr>
        </p:pic>
        <p:sp>
          <p:nvSpPr>
            <p:cNvPr id="20" name="object 20"/>
            <p:cNvSpPr/>
            <p:nvPr/>
          </p:nvSpPr>
          <p:spPr>
            <a:xfrm>
              <a:off x="2715006" y="643127"/>
              <a:ext cx="133350" cy="143510"/>
            </a:xfrm>
            <a:custGeom>
              <a:avLst/>
              <a:gdLst/>
              <a:ahLst/>
              <a:cxnLst/>
              <a:rect l="l" t="t" r="r" b="b"/>
              <a:pathLst>
                <a:path w="133350" h="143509">
                  <a:moveTo>
                    <a:pt x="113665" y="95250"/>
                  </a:moveTo>
                  <a:lnTo>
                    <a:pt x="17780" y="95250"/>
                  </a:lnTo>
                  <a:lnTo>
                    <a:pt x="17780" y="110490"/>
                  </a:lnTo>
                  <a:lnTo>
                    <a:pt x="94996" y="110490"/>
                  </a:lnTo>
                  <a:lnTo>
                    <a:pt x="94996" y="143510"/>
                  </a:lnTo>
                  <a:lnTo>
                    <a:pt x="113665" y="143510"/>
                  </a:lnTo>
                  <a:lnTo>
                    <a:pt x="113665" y="110490"/>
                  </a:lnTo>
                  <a:lnTo>
                    <a:pt x="113665" y="95250"/>
                  </a:lnTo>
                  <a:close/>
                </a:path>
                <a:path w="133350" h="143509">
                  <a:moveTo>
                    <a:pt x="132969" y="71120"/>
                  </a:moveTo>
                  <a:lnTo>
                    <a:pt x="75819" y="71120"/>
                  </a:lnTo>
                  <a:lnTo>
                    <a:pt x="75819" y="60960"/>
                  </a:lnTo>
                  <a:lnTo>
                    <a:pt x="115062" y="60960"/>
                  </a:lnTo>
                  <a:lnTo>
                    <a:pt x="115062" y="45720"/>
                  </a:lnTo>
                  <a:lnTo>
                    <a:pt x="39497" y="45720"/>
                  </a:lnTo>
                  <a:lnTo>
                    <a:pt x="39497" y="36830"/>
                  </a:lnTo>
                  <a:lnTo>
                    <a:pt x="111887" y="36830"/>
                  </a:lnTo>
                  <a:lnTo>
                    <a:pt x="111887" y="22860"/>
                  </a:lnTo>
                  <a:lnTo>
                    <a:pt x="111887" y="15240"/>
                  </a:lnTo>
                  <a:lnTo>
                    <a:pt x="111887" y="0"/>
                  </a:lnTo>
                  <a:lnTo>
                    <a:pt x="21082" y="0"/>
                  </a:lnTo>
                  <a:lnTo>
                    <a:pt x="21082" y="15240"/>
                  </a:lnTo>
                  <a:lnTo>
                    <a:pt x="93472" y="15240"/>
                  </a:lnTo>
                  <a:lnTo>
                    <a:pt x="93472" y="22860"/>
                  </a:lnTo>
                  <a:lnTo>
                    <a:pt x="21082" y="22860"/>
                  </a:lnTo>
                  <a:lnTo>
                    <a:pt x="21082" y="36830"/>
                  </a:lnTo>
                  <a:lnTo>
                    <a:pt x="21082" y="45720"/>
                  </a:lnTo>
                  <a:lnTo>
                    <a:pt x="21082" y="60960"/>
                  </a:lnTo>
                  <a:lnTo>
                    <a:pt x="57023" y="60960"/>
                  </a:lnTo>
                  <a:lnTo>
                    <a:pt x="57023" y="71120"/>
                  </a:lnTo>
                  <a:lnTo>
                    <a:pt x="0" y="71120"/>
                  </a:lnTo>
                  <a:lnTo>
                    <a:pt x="0" y="86360"/>
                  </a:lnTo>
                  <a:lnTo>
                    <a:pt x="132969" y="86360"/>
                  </a:lnTo>
                  <a:lnTo>
                    <a:pt x="132969" y="7112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1" name="object 21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629412" y="975359"/>
              <a:ext cx="6484620" cy="9185148"/>
            </a:xfrm>
            <a:prstGeom prst="rect">
              <a:avLst/>
            </a:prstGeom>
          </p:spPr>
        </p:pic>
        <p:sp>
          <p:nvSpPr>
            <p:cNvPr id="22" name="object 22"/>
            <p:cNvSpPr/>
            <p:nvPr/>
          </p:nvSpPr>
          <p:spPr>
            <a:xfrm>
              <a:off x="3079241" y="2981705"/>
              <a:ext cx="3345179" cy="277495"/>
            </a:xfrm>
            <a:custGeom>
              <a:avLst/>
              <a:gdLst/>
              <a:ahLst/>
              <a:cxnLst/>
              <a:rect l="l" t="t" r="r" b="b"/>
              <a:pathLst>
                <a:path w="3345179" h="277495">
                  <a:moveTo>
                    <a:pt x="0" y="276986"/>
                  </a:moveTo>
                  <a:lnTo>
                    <a:pt x="3345179" y="276986"/>
                  </a:lnTo>
                  <a:lnTo>
                    <a:pt x="3345179" y="0"/>
                  </a:lnTo>
                  <a:lnTo>
                    <a:pt x="0" y="0"/>
                  </a:lnTo>
                  <a:lnTo>
                    <a:pt x="0" y="276986"/>
                  </a:lnTo>
                  <a:close/>
                </a:path>
              </a:pathLst>
            </a:custGeom>
            <a:ln w="28573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3" name="object 23"/>
          <p:cNvSpPr txBox="1"/>
          <p:nvPr/>
        </p:nvSpPr>
        <p:spPr>
          <a:xfrm>
            <a:off x="5416422" y="3258057"/>
            <a:ext cx="82296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dirty="0">
                <a:solidFill>
                  <a:srgbClr val="FF0000"/>
                </a:solidFill>
                <a:latin typeface="Malgun Gothic"/>
                <a:cs typeface="Malgun Gothic"/>
              </a:rPr>
              <a:t>발명의</a:t>
            </a:r>
            <a:r>
              <a:rPr sz="1200" b="1" spc="-150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1200" b="1" spc="-25" dirty="0">
                <a:solidFill>
                  <a:srgbClr val="FF0000"/>
                </a:solidFill>
                <a:latin typeface="Malgun Gothic"/>
                <a:cs typeface="Malgun Gothic"/>
              </a:rPr>
              <a:t>명칭</a:t>
            </a:r>
            <a:endParaRPr sz="1200">
              <a:latin typeface="Malgun Gothic"/>
              <a:cs typeface="Malgun Gothic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3470909" y="2257805"/>
            <a:ext cx="1323975" cy="277495"/>
          </a:xfrm>
          <a:custGeom>
            <a:avLst/>
            <a:gdLst/>
            <a:ahLst/>
            <a:cxnLst/>
            <a:rect l="l" t="t" r="r" b="b"/>
            <a:pathLst>
              <a:path w="1323975" h="277494">
                <a:moveTo>
                  <a:pt x="0" y="276986"/>
                </a:moveTo>
                <a:lnTo>
                  <a:pt x="1323848" y="276986"/>
                </a:lnTo>
                <a:lnTo>
                  <a:pt x="1323848" y="0"/>
                </a:lnTo>
                <a:lnTo>
                  <a:pt x="0" y="0"/>
                </a:lnTo>
                <a:lnTo>
                  <a:pt x="0" y="276986"/>
                </a:lnTo>
                <a:close/>
              </a:path>
            </a:pathLst>
          </a:custGeom>
          <a:ln w="285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 txBox="1"/>
          <p:nvPr/>
        </p:nvSpPr>
        <p:spPr>
          <a:xfrm>
            <a:off x="4425441" y="2556509"/>
            <a:ext cx="63500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0000"/>
                </a:solidFill>
                <a:latin typeface="Malgun Gothic"/>
                <a:cs typeface="Malgun Gothic"/>
              </a:rPr>
              <a:t>등록번호</a:t>
            </a:r>
            <a:endParaRPr sz="1200">
              <a:latin typeface="Malgun Gothic"/>
              <a:cs typeface="Malgun Gothic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3080766" y="3815333"/>
            <a:ext cx="3512820" cy="388620"/>
          </a:xfrm>
          <a:custGeom>
            <a:avLst/>
            <a:gdLst/>
            <a:ahLst/>
            <a:cxnLst/>
            <a:rect l="l" t="t" r="r" b="b"/>
            <a:pathLst>
              <a:path w="3512820" h="388620">
                <a:moveTo>
                  <a:pt x="0" y="388365"/>
                </a:moveTo>
                <a:lnTo>
                  <a:pt x="3512820" y="388365"/>
                </a:lnTo>
                <a:lnTo>
                  <a:pt x="3512820" y="0"/>
                </a:lnTo>
                <a:lnTo>
                  <a:pt x="0" y="0"/>
                </a:lnTo>
                <a:lnTo>
                  <a:pt x="0" y="388365"/>
                </a:lnTo>
                <a:close/>
              </a:path>
            </a:pathLst>
          </a:custGeom>
          <a:ln w="285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 txBox="1"/>
          <p:nvPr/>
        </p:nvSpPr>
        <p:spPr>
          <a:xfrm>
            <a:off x="5454777" y="4201413"/>
            <a:ext cx="63500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0000"/>
                </a:solidFill>
                <a:latin typeface="Malgun Gothic"/>
                <a:cs typeface="Malgun Gothic"/>
              </a:rPr>
              <a:t>등록기관</a:t>
            </a:r>
            <a:endParaRPr sz="1200">
              <a:latin typeface="Malgun Gothic"/>
              <a:cs typeface="Malgun Gothic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4620005" y="7274814"/>
            <a:ext cx="717550" cy="297180"/>
          </a:xfrm>
          <a:custGeom>
            <a:avLst/>
            <a:gdLst/>
            <a:ahLst/>
            <a:cxnLst/>
            <a:rect l="l" t="t" r="r" b="b"/>
            <a:pathLst>
              <a:path w="717550" h="297179">
                <a:moveTo>
                  <a:pt x="0" y="297180"/>
                </a:moveTo>
                <a:lnTo>
                  <a:pt x="717423" y="297180"/>
                </a:lnTo>
                <a:lnTo>
                  <a:pt x="717423" y="0"/>
                </a:lnTo>
                <a:lnTo>
                  <a:pt x="0" y="0"/>
                </a:lnTo>
                <a:lnTo>
                  <a:pt x="0" y="297180"/>
                </a:lnTo>
                <a:close/>
              </a:path>
            </a:pathLst>
          </a:custGeom>
          <a:ln w="28574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 txBox="1"/>
          <p:nvPr/>
        </p:nvSpPr>
        <p:spPr>
          <a:xfrm>
            <a:off x="5454777" y="7317485"/>
            <a:ext cx="48260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5" dirty="0">
                <a:solidFill>
                  <a:srgbClr val="FF0000"/>
                </a:solidFill>
                <a:latin typeface="Malgun Gothic"/>
                <a:cs typeface="Malgun Gothic"/>
              </a:rPr>
              <a:t>등록일</a:t>
            </a:r>
            <a:endParaRPr sz="1200">
              <a:latin typeface="Malgun Gothic"/>
              <a:cs typeface="Malgun Gothic"/>
            </a:endParaRPr>
          </a:p>
        </p:txBody>
      </p:sp>
      <p:sp>
        <p:nvSpPr>
          <p:cNvPr id="31" name="object 3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045"/>
              </a:lnSpc>
            </a:pPr>
            <a:fld id="{81D60167-4931-47E6-BA6A-407CBD079E47}" type="slidenum">
              <a:rPr spc="-25" dirty="0"/>
              <a:t>23</a:t>
            </a:fld>
            <a:endParaRPr spc="-25" dirty="0"/>
          </a:p>
        </p:txBody>
      </p:sp>
      <p:sp>
        <p:nvSpPr>
          <p:cNvPr id="30" name="object 30"/>
          <p:cNvSpPr txBox="1"/>
          <p:nvPr/>
        </p:nvSpPr>
        <p:spPr>
          <a:xfrm>
            <a:off x="317093" y="118617"/>
            <a:ext cx="314261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Ⅲ.</a:t>
            </a:r>
            <a:r>
              <a:rPr sz="1800" b="1" spc="-20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국내외</a:t>
            </a:r>
            <a:r>
              <a:rPr sz="1800" b="1" spc="-25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특허성과</a:t>
            </a:r>
            <a:r>
              <a:rPr sz="1800" b="1" spc="-10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검증</a:t>
            </a:r>
            <a:r>
              <a:rPr sz="1800" b="1" spc="-25" dirty="0">
                <a:solidFill>
                  <a:srgbClr val="FFFFFF"/>
                </a:solidFill>
                <a:latin typeface="Malgun Gothic"/>
                <a:cs typeface="Malgun Gothic"/>
              </a:rPr>
              <a:t> 기준</a:t>
            </a:r>
            <a:endParaRPr sz="1800">
              <a:latin typeface="Malgun Gothic"/>
              <a:cs typeface="Malgun Gothic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96240" y="568451"/>
            <a:ext cx="6858634" cy="9775190"/>
            <a:chOff x="396240" y="568451"/>
            <a:chExt cx="6858634" cy="977519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67740" y="641603"/>
              <a:ext cx="275056" cy="145033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269873" y="641603"/>
              <a:ext cx="127381" cy="144272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419098" y="641603"/>
              <a:ext cx="145415" cy="144779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630172" y="645032"/>
              <a:ext cx="133134" cy="141350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790065" y="641635"/>
              <a:ext cx="114554" cy="144240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937004" y="641603"/>
              <a:ext cx="178307" cy="155448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133600" y="662812"/>
              <a:ext cx="300989" cy="133985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507360" y="640079"/>
              <a:ext cx="133222" cy="142747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660269" y="642238"/>
              <a:ext cx="123570" cy="138049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582168" y="975359"/>
              <a:ext cx="6379463" cy="9267444"/>
            </a:xfrm>
            <a:prstGeom prst="rect">
              <a:avLst/>
            </a:prstGeom>
          </p:spPr>
        </p:pic>
      </p:grpSp>
      <p:sp>
        <p:nvSpPr>
          <p:cNvPr id="13" name="object 13"/>
          <p:cNvSpPr txBox="1"/>
          <p:nvPr/>
        </p:nvSpPr>
        <p:spPr>
          <a:xfrm>
            <a:off x="317093" y="118617"/>
            <a:ext cx="314261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Ⅲ.</a:t>
            </a:r>
            <a:r>
              <a:rPr sz="1800" b="1" spc="-20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국내외</a:t>
            </a:r>
            <a:r>
              <a:rPr sz="1800" b="1" spc="-25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특허성과</a:t>
            </a:r>
            <a:r>
              <a:rPr sz="1800" b="1" spc="-10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검증</a:t>
            </a:r>
            <a:r>
              <a:rPr sz="1800" b="1" spc="-25" dirty="0">
                <a:solidFill>
                  <a:srgbClr val="FFFFFF"/>
                </a:solidFill>
                <a:latin typeface="Malgun Gothic"/>
                <a:cs typeface="Malgun Gothic"/>
              </a:rPr>
              <a:t> 기준</a:t>
            </a:r>
            <a:endParaRPr sz="1800">
              <a:latin typeface="Malgun Gothic"/>
              <a:cs typeface="Malgun Gothic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045"/>
              </a:lnSpc>
            </a:pPr>
            <a:fld id="{81D60167-4931-47E6-BA6A-407CBD079E47}" type="slidenum">
              <a:rPr spc="-25" dirty="0"/>
              <a:t>24</a:t>
            </a:fld>
            <a:endParaRPr spc="-25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96240" y="568451"/>
            <a:ext cx="6858634" cy="9775190"/>
            <a:chOff x="396240" y="568451"/>
            <a:chExt cx="6858634" cy="977519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67740" y="641603"/>
              <a:ext cx="275056" cy="145033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269873" y="641603"/>
              <a:ext cx="127381" cy="144272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419098" y="641603"/>
              <a:ext cx="145415" cy="144779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630172" y="645032"/>
              <a:ext cx="133134" cy="141350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790065" y="641635"/>
              <a:ext cx="114554" cy="144240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937004" y="641603"/>
              <a:ext cx="178307" cy="155448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133600" y="663447"/>
              <a:ext cx="300989" cy="133223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507615" y="646937"/>
              <a:ext cx="133248" cy="138302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2660015" y="644397"/>
              <a:ext cx="133350" cy="140970"/>
            </a:xfrm>
            <a:custGeom>
              <a:avLst/>
              <a:gdLst/>
              <a:ahLst/>
              <a:cxnLst/>
              <a:rect l="l" t="t" r="r" b="b"/>
              <a:pathLst>
                <a:path w="133350" h="140970">
                  <a:moveTo>
                    <a:pt x="113919" y="92710"/>
                  </a:moveTo>
                  <a:lnTo>
                    <a:pt x="17780" y="92710"/>
                  </a:lnTo>
                  <a:lnTo>
                    <a:pt x="17780" y="109220"/>
                  </a:lnTo>
                  <a:lnTo>
                    <a:pt x="95123" y="109220"/>
                  </a:lnTo>
                  <a:lnTo>
                    <a:pt x="95123" y="140970"/>
                  </a:lnTo>
                  <a:lnTo>
                    <a:pt x="113919" y="140970"/>
                  </a:lnTo>
                  <a:lnTo>
                    <a:pt x="113919" y="109220"/>
                  </a:lnTo>
                  <a:lnTo>
                    <a:pt x="113919" y="92710"/>
                  </a:lnTo>
                  <a:close/>
                </a:path>
                <a:path w="133350" h="140970">
                  <a:moveTo>
                    <a:pt x="133223" y="69850"/>
                  </a:moveTo>
                  <a:lnTo>
                    <a:pt x="75946" y="69850"/>
                  </a:lnTo>
                  <a:lnTo>
                    <a:pt x="75946" y="59690"/>
                  </a:lnTo>
                  <a:lnTo>
                    <a:pt x="115316" y="59690"/>
                  </a:lnTo>
                  <a:lnTo>
                    <a:pt x="115316" y="44450"/>
                  </a:lnTo>
                  <a:lnTo>
                    <a:pt x="39624" y="44450"/>
                  </a:lnTo>
                  <a:lnTo>
                    <a:pt x="39624" y="36830"/>
                  </a:lnTo>
                  <a:lnTo>
                    <a:pt x="112141" y="36830"/>
                  </a:lnTo>
                  <a:lnTo>
                    <a:pt x="112141" y="22860"/>
                  </a:lnTo>
                  <a:lnTo>
                    <a:pt x="112141" y="15240"/>
                  </a:lnTo>
                  <a:lnTo>
                    <a:pt x="112141" y="0"/>
                  </a:lnTo>
                  <a:lnTo>
                    <a:pt x="21082" y="0"/>
                  </a:lnTo>
                  <a:lnTo>
                    <a:pt x="21082" y="15240"/>
                  </a:lnTo>
                  <a:lnTo>
                    <a:pt x="93599" y="15240"/>
                  </a:lnTo>
                  <a:lnTo>
                    <a:pt x="93599" y="22860"/>
                  </a:lnTo>
                  <a:lnTo>
                    <a:pt x="21082" y="22860"/>
                  </a:lnTo>
                  <a:lnTo>
                    <a:pt x="21082" y="36830"/>
                  </a:lnTo>
                  <a:lnTo>
                    <a:pt x="21082" y="44450"/>
                  </a:lnTo>
                  <a:lnTo>
                    <a:pt x="21082" y="59690"/>
                  </a:lnTo>
                  <a:lnTo>
                    <a:pt x="57150" y="59690"/>
                  </a:lnTo>
                  <a:lnTo>
                    <a:pt x="57150" y="69850"/>
                  </a:lnTo>
                  <a:lnTo>
                    <a:pt x="0" y="69850"/>
                  </a:lnTo>
                  <a:lnTo>
                    <a:pt x="0" y="85090"/>
                  </a:lnTo>
                  <a:lnTo>
                    <a:pt x="133223" y="85090"/>
                  </a:lnTo>
                  <a:lnTo>
                    <a:pt x="133223" y="6985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" name="object 12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716280" y="975359"/>
              <a:ext cx="6376416" cy="9276588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5534405" y="1666493"/>
              <a:ext cx="935355" cy="278765"/>
            </a:xfrm>
            <a:custGeom>
              <a:avLst/>
              <a:gdLst/>
              <a:ahLst/>
              <a:cxnLst/>
              <a:rect l="l" t="t" r="r" b="b"/>
              <a:pathLst>
                <a:path w="935354" h="278764">
                  <a:moveTo>
                    <a:pt x="0" y="278765"/>
                  </a:moveTo>
                  <a:lnTo>
                    <a:pt x="935227" y="278765"/>
                  </a:lnTo>
                  <a:lnTo>
                    <a:pt x="935227" y="0"/>
                  </a:lnTo>
                  <a:lnTo>
                    <a:pt x="0" y="0"/>
                  </a:lnTo>
                  <a:lnTo>
                    <a:pt x="0" y="278765"/>
                  </a:lnTo>
                  <a:close/>
                </a:path>
              </a:pathLst>
            </a:custGeom>
            <a:ln w="28573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 txBox="1"/>
          <p:nvPr/>
        </p:nvSpPr>
        <p:spPr>
          <a:xfrm>
            <a:off x="5875146" y="1966086"/>
            <a:ext cx="63500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0000"/>
                </a:solidFill>
                <a:latin typeface="Malgun Gothic"/>
                <a:cs typeface="Malgun Gothic"/>
              </a:rPr>
              <a:t>등록번호</a:t>
            </a:r>
            <a:endParaRPr sz="1200">
              <a:latin typeface="Malgun Gothic"/>
              <a:cs typeface="Malgun Gothic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1553717" y="2565653"/>
            <a:ext cx="1905000" cy="3162300"/>
          </a:xfrm>
          <a:custGeom>
            <a:avLst/>
            <a:gdLst/>
            <a:ahLst/>
            <a:cxnLst/>
            <a:rect l="l" t="t" r="r" b="b"/>
            <a:pathLst>
              <a:path w="1905000" h="3162300">
                <a:moveTo>
                  <a:pt x="0" y="163068"/>
                </a:moveTo>
                <a:lnTo>
                  <a:pt x="618744" y="163068"/>
                </a:lnTo>
                <a:lnTo>
                  <a:pt x="618744" y="0"/>
                </a:lnTo>
                <a:lnTo>
                  <a:pt x="0" y="0"/>
                </a:lnTo>
                <a:lnTo>
                  <a:pt x="0" y="163068"/>
                </a:lnTo>
                <a:close/>
              </a:path>
              <a:path w="1905000" h="3162300">
                <a:moveTo>
                  <a:pt x="0" y="3162300"/>
                </a:moveTo>
                <a:lnTo>
                  <a:pt x="1905000" y="3162300"/>
                </a:lnTo>
                <a:lnTo>
                  <a:pt x="1905000" y="2720340"/>
                </a:lnTo>
                <a:lnTo>
                  <a:pt x="0" y="2720340"/>
                </a:lnTo>
                <a:lnTo>
                  <a:pt x="0" y="3162300"/>
                </a:lnTo>
                <a:close/>
              </a:path>
            </a:pathLst>
          </a:custGeom>
          <a:ln w="285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2993517" y="2531109"/>
            <a:ext cx="48260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5" dirty="0">
                <a:solidFill>
                  <a:srgbClr val="FF0000"/>
                </a:solidFill>
                <a:latin typeface="Malgun Gothic"/>
                <a:cs typeface="Malgun Gothic"/>
              </a:rPr>
              <a:t>등록일</a:t>
            </a:r>
            <a:endParaRPr sz="1200">
              <a:latin typeface="Malgun Gothic"/>
              <a:cs typeface="Malgun Gothic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862198" y="5751956"/>
            <a:ext cx="63627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0000"/>
                </a:solidFill>
                <a:latin typeface="Malgun Gothic"/>
                <a:cs typeface="Malgun Gothic"/>
              </a:rPr>
              <a:t>등록기관</a:t>
            </a:r>
            <a:endParaRPr sz="1200">
              <a:latin typeface="Malgun Gothic"/>
              <a:cs typeface="Malgun Gothic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1553717" y="3361181"/>
            <a:ext cx="4562475" cy="278765"/>
          </a:xfrm>
          <a:custGeom>
            <a:avLst/>
            <a:gdLst/>
            <a:ahLst/>
            <a:cxnLst/>
            <a:rect l="l" t="t" r="r" b="b"/>
            <a:pathLst>
              <a:path w="4562475" h="278764">
                <a:moveTo>
                  <a:pt x="0" y="278765"/>
                </a:moveTo>
                <a:lnTo>
                  <a:pt x="4562348" y="278765"/>
                </a:lnTo>
                <a:lnTo>
                  <a:pt x="4562348" y="0"/>
                </a:lnTo>
                <a:lnTo>
                  <a:pt x="0" y="0"/>
                </a:lnTo>
                <a:lnTo>
                  <a:pt x="0" y="278765"/>
                </a:lnTo>
                <a:close/>
              </a:path>
            </a:pathLst>
          </a:custGeom>
          <a:ln w="285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6196076" y="3405377"/>
            <a:ext cx="82296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dirty="0">
                <a:solidFill>
                  <a:srgbClr val="FF0000"/>
                </a:solidFill>
                <a:latin typeface="Malgun Gothic"/>
                <a:cs typeface="Malgun Gothic"/>
              </a:rPr>
              <a:t>발명의</a:t>
            </a:r>
            <a:r>
              <a:rPr sz="1200" b="1" spc="-150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1200" b="1" spc="-25" dirty="0">
                <a:solidFill>
                  <a:srgbClr val="FF0000"/>
                </a:solidFill>
                <a:latin typeface="Malgun Gothic"/>
                <a:cs typeface="Malgun Gothic"/>
              </a:rPr>
              <a:t>명칭</a:t>
            </a:r>
            <a:endParaRPr sz="1200">
              <a:latin typeface="Malgun Gothic"/>
              <a:cs typeface="Malgun Gothic"/>
            </a:endParaRPr>
          </a:p>
        </p:txBody>
      </p:sp>
      <p:sp>
        <p:nvSpPr>
          <p:cNvPr id="21" name="object 2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045"/>
              </a:lnSpc>
            </a:pPr>
            <a:fld id="{81D60167-4931-47E6-BA6A-407CBD079E47}" type="slidenum">
              <a:rPr spc="-25" dirty="0"/>
              <a:t>25</a:t>
            </a:fld>
            <a:endParaRPr spc="-25" dirty="0"/>
          </a:p>
        </p:txBody>
      </p:sp>
      <p:sp>
        <p:nvSpPr>
          <p:cNvPr id="20" name="object 20"/>
          <p:cNvSpPr txBox="1"/>
          <p:nvPr/>
        </p:nvSpPr>
        <p:spPr>
          <a:xfrm>
            <a:off x="317093" y="118617"/>
            <a:ext cx="314261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Ⅲ.</a:t>
            </a:r>
            <a:r>
              <a:rPr sz="1800" b="1" spc="-20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국내외</a:t>
            </a:r>
            <a:r>
              <a:rPr sz="1800" b="1" spc="-25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특허성과</a:t>
            </a:r>
            <a:r>
              <a:rPr sz="1800" b="1" spc="-10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검증</a:t>
            </a:r>
            <a:r>
              <a:rPr sz="1800" b="1" spc="-25" dirty="0">
                <a:solidFill>
                  <a:srgbClr val="FFFFFF"/>
                </a:solidFill>
                <a:latin typeface="Malgun Gothic"/>
                <a:cs typeface="Malgun Gothic"/>
              </a:rPr>
              <a:t> 기준</a:t>
            </a:r>
            <a:endParaRPr sz="1800">
              <a:latin typeface="Malgun Gothic"/>
              <a:cs typeface="Malgun Gothic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96240" y="568451"/>
            <a:ext cx="6858634" cy="9775190"/>
            <a:chOff x="396240" y="568451"/>
            <a:chExt cx="6858634" cy="977519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12291" y="641603"/>
              <a:ext cx="275056" cy="145033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14425" y="641603"/>
              <a:ext cx="127304" cy="144272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263675" y="641603"/>
              <a:ext cx="145389" cy="144779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474723" y="645032"/>
              <a:ext cx="133134" cy="141350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634490" y="641635"/>
              <a:ext cx="114681" cy="144240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781556" y="641603"/>
              <a:ext cx="315468" cy="155448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107691" y="645667"/>
              <a:ext cx="133095" cy="140335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2259965" y="645667"/>
              <a:ext cx="133350" cy="140970"/>
            </a:xfrm>
            <a:custGeom>
              <a:avLst/>
              <a:gdLst/>
              <a:ahLst/>
              <a:cxnLst/>
              <a:rect l="l" t="t" r="r" b="b"/>
              <a:pathLst>
                <a:path w="133350" h="140970">
                  <a:moveTo>
                    <a:pt x="133096" y="48260"/>
                  </a:moveTo>
                  <a:lnTo>
                    <a:pt x="111671" y="48260"/>
                  </a:lnTo>
                  <a:lnTo>
                    <a:pt x="111671" y="31750"/>
                  </a:lnTo>
                  <a:lnTo>
                    <a:pt x="112369" y="31750"/>
                  </a:lnTo>
                  <a:lnTo>
                    <a:pt x="112369" y="21590"/>
                  </a:lnTo>
                  <a:lnTo>
                    <a:pt x="112712" y="21590"/>
                  </a:lnTo>
                  <a:lnTo>
                    <a:pt x="112712" y="15240"/>
                  </a:lnTo>
                  <a:lnTo>
                    <a:pt x="112966" y="15240"/>
                  </a:lnTo>
                  <a:lnTo>
                    <a:pt x="112966" y="0"/>
                  </a:lnTo>
                  <a:lnTo>
                    <a:pt x="20955" y="0"/>
                  </a:lnTo>
                  <a:lnTo>
                    <a:pt x="20955" y="15240"/>
                  </a:lnTo>
                  <a:lnTo>
                    <a:pt x="94310" y="15240"/>
                  </a:lnTo>
                  <a:lnTo>
                    <a:pt x="94310" y="21590"/>
                  </a:lnTo>
                  <a:lnTo>
                    <a:pt x="94170" y="21590"/>
                  </a:lnTo>
                  <a:lnTo>
                    <a:pt x="94170" y="31750"/>
                  </a:lnTo>
                  <a:lnTo>
                    <a:pt x="93637" y="31750"/>
                  </a:lnTo>
                  <a:lnTo>
                    <a:pt x="93637" y="48260"/>
                  </a:lnTo>
                  <a:lnTo>
                    <a:pt x="0" y="48260"/>
                  </a:lnTo>
                  <a:lnTo>
                    <a:pt x="0" y="63500"/>
                  </a:lnTo>
                  <a:lnTo>
                    <a:pt x="56007" y="63500"/>
                  </a:lnTo>
                  <a:lnTo>
                    <a:pt x="56007" y="85090"/>
                  </a:lnTo>
                  <a:lnTo>
                    <a:pt x="17145" y="85090"/>
                  </a:lnTo>
                  <a:lnTo>
                    <a:pt x="17145" y="100330"/>
                  </a:lnTo>
                  <a:lnTo>
                    <a:pt x="94742" y="100330"/>
                  </a:lnTo>
                  <a:lnTo>
                    <a:pt x="94742" y="140970"/>
                  </a:lnTo>
                  <a:lnTo>
                    <a:pt x="113411" y="140970"/>
                  </a:lnTo>
                  <a:lnTo>
                    <a:pt x="113411" y="100330"/>
                  </a:lnTo>
                  <a:lnTo>
                    <a:pt x="113411" y="85090"/>
                  </a:lnTo>
                  <a:lnTo>
                    <a:pt x="74549" y="85090"/>
                  </a:lnTo>
                  <a:lnTo>
                    <a:pt x="74549" y="63500"/>
                  </a:lnTo>
                  <a:lnTo>
                    <a:pt x="133096" y="63500"/>
                  </a:lnTo>
                  <a:lnTo>
                    <a:pt x="133096" y="4826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463926" y="640079"/>
              <a:ext cx="133096" cy="144017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616707" y="642238"/>
              <a:ext cx="123443" cy="139319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770632" y="661415"/>
              <a:ext cx="175260" cy="135635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694944" y="975359"/>
              <a:ext cx="6364224" cy="9162288"/>
            </a:xfrm>
            <a:prstGeom prst="rect">
              <a:avLst/>
            </a:prstGeom>
          </p:spPr>
        </p:pic>
      </p:grpSp>
      <p:sp>
        <p:nvSpPr>
          <p:cNvPr id="15" name="object 15"/>
          <p:cNvSpPr txBox="1"/>
          <p:nvPr/>
        </p:nvSpPr>
        <p:spPr>
          <a:xfrm>
            <a:off x="317093" y="118617"/>
            <a:ext cx="314261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Ⅲ.</a:t>
            </a:r>
            <a:r>
              <a:rPr sz="1800" b="1" spc="-20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국내외</a:t>
            </a:r>
            <a:r>
              <a:rPr sz="1800" b="1" spc="-25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특허성과</a:t>
            </a:r>
            <a:r>
              <a:rPr sz="1800" b="1" spc="-10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검증</a:t>
            </a:r>
            <a:r>
              <a:rPr sz="1800" b="1" spc="-25" dirty="0">
                <a:solidFill>
                  <a:srgbClr val="FFFFFF"/>
                </a:solidFill>
                <a:latin typeface="Malgun Gothic"/>
                <a:cs typeface="Malgun Gothic"/>
              </a:rPr>
              <a:t> 기준</a:t>
            </a:r>
            <a:endParaRPr sz="1800">
              <a:latin typeface="Malgun Gothic"/>
              <a:cs typeface="Malgun Gothic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045"/>
              </a:lnSpc>
            </a:pPr>
            <a:fld id="{81D60167-4931-47E6-BA6A-407CBD079E47}" type="slidenum">
              <a:rPr spc="-25" dirty="0"/>
              <a:t>26</a:t>
            </a:fld>
            <a:endParaRPr spc="-25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96240" y="568451"/>
            <a:ext cx="6858634" cy="9775190"/>
            <a:chOff x="396240" y="568451"/>
            <a:chExt cx="6858634" cy="977519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12291" y="641603"/>
              <a:ext cx="275056" cy="145033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14425" y="641603"/>
              <a:ext cx="127304" cy="144272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263675" y="641603"/>
              <a:ext cx="145389" cy="144779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474723" y="645032"/>
              <a:ext cx="133134" cy="141350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634490" y="641635"/>
              <a:ext cx="114681" cy="144240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781556" y="641603"/>
              <a:ext cx="315468" cy="155448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107691" y="645667"/>
              <a:ext cx="133095" cy="140335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2259965" y="645667"/>
              <a:ext cx="133350" cy="140970"/>
            </a:xfrm>
            <a:custGeom>
              <a:avLst/>
              <a:gdLst/>
              <a:ahLst/>
              <a:cxnLst/>
              <a:rect l="l" t="t" r="r" b="b"/>
              <a:pathLst>
                <a:path w="133350" h="140970">
                  <a:moveTo>
                    <a:pt x="133096" y="48260"/>
                  </a:moveTo>
                  <a:lnTo>
                    <a:pt x="111671" y="48260"/>
                  </a:lnTo>
                  <a:lnTo>
                    <a:pt x="111671" y="31750"/>
                  </a:lnTo>
                  <a:lnTo>
                    <a:pt x="112369" y="31750"/>
                  </a:lnTo>
                  <a:lnTo>
                    <a:pt x="112369" y="21590"/>
                  </a:lnTo>
                  <a:lnTo>
                    <a:pt x="112712" y="21590"/>
                  </a:lnTo>
                  <a:lnTo>
                    <a:pt x="112712" y="15240"/>
                  </a:lnTo>
                  <a:lnTo>
                    <a:pt x="112966" y="15240"/>
                  </a:lnTo>
                  <a:lnTo>
                    <a:pt x="112966" y="0"/>
                  </a:lnTo>
                  <a:lnTo>
                    <a:pt x="20955" y="0"/>
                  </a:lnTo>
                  <a:lnTo>
                    <a:pt x="20955" y="15240"/>
                  </a:lnTo>
                  <a:lnTo>
                    <a:pt x="94310" y="15240"/>
                  </a:lnTo>
                  <a:lnTo>
                    <a:pt x="94310" y="21590"/>
                  </a:lnTo>
                  <a:lnTo>
                    <a:pt x="94170" y="21590"/>
                  </a:lnTo>
                  <a:lnTo>
                    <a:pt x="94170" y="31750"/>
                  </a:lnTo>
                  <a:lnTo>
                    <a:pt x="93637" y="31750"/>
                  </a:lnTo>
                  <a:lnTo>
                    <a:pt x="93637" y="48260"/>
                  </a:lnTo>
                  <a:lnTo>
                    <a:pt x="0" y="48260"/>
                  </a:lnTo>
                  <a:lnTo>
                    <a:pt x="0" y="63500"/>
                  </a:lnTo>
                  <a:lnTo>
                    <a:pt x="56007" y="63500"/>
                  </a:lnTo>
                  <a:lnTo>
                    <a:pt x="56007" y="85090"/>
                  </a:lnTo>
                  <a:lnTo>
                    <a:pt x="17145" y="85090"/>
                  </a:lnTo>
                  <a:lnTo>
                    <a:pt x="17145" y="100330"/>
                  </a:lnTo>
                  <a:lnTo>
                    <a:pt x="94742" y="100330"/>
                  </a:lnTo>
                  <a:lnTo>
                    <a:pt x="94742" y="140970"/>
                  </a:lnTo>
                  <a:lnTo>
                    <a:pt x="113411" y="140970"/>
                  </a:lnTo>
                  <a:lnTo>
                    <a:pt x="113411" y="100330"/>
                  </a:lnTo>
                  <a:lnTo>
                    <a:pt x="113411" y="85090"/>
                  </a:lnTo>
                  <a:lnTo>
                    <a:pt x="74549" y="85090"/>
                  </a:lnTo>
                  <a:lnTo>
                    <a:pt x="74549" y="63500"/>
                  </a:lnTo>
                  <a:lnTo>
                    <a:pt x="133096" y="63500"/>
                  </a:lnTo>
                  <a:lnTo>
                    <a:pt x="133096" y="4826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463926" y="640079"/>
              <a:ext cx="133096" cy="144017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616707" y="642238"/>
              <a:ext cx="123443" cy="139319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770632" y="661415"/>
              <a:ext cx="175260" cy="135635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582168" y="912875"/>
              <a:ext cx="6443472" cy="9272016"/>
            </a:xfrm>
            <a:prstGeom prst="rect">
              <a:avLst/>
            </a:prstGeom>
          </p:spPr>
        </p:pic>
      </p:grpSp>
      <p:sp>
        <p:nvSpPr>
          <p:cNvPr id="15" name="object 15"/>
          <p:cNvSpPr txBox="1"/>
          <p:nvPr/>
        </p:nvSpPr>
        <p:spPr>
          <a:xfrm>
            <a:off x="317093" y="118617"/>
            <a:ext cx="314261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Ⅲ.</a:t>
            </a:r>
            <a:r>
              <a:rPr sz="1800" b="1" spc="-20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국내외</a:t>
            </a:r>
            <a:r>
              <a:rPr sz="1800" b="1" spc="-25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특허성과</a:t>
            </a:r>
            <a:r>
              <a:rPr sz="1800" b="1" spc="-10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검증</a:t>
            </a:r>
            <a:r>
              <a:rPr sz="1800" b="1" spc="-25" dirty="0">
                <a:solidFill>
                  <a:srgbClr val="FFFFFF"/>
                </a:solidFill>
                <a:latin typeface="Malgun Gothic"/>
                <a:cs typeface="Malgun Gothic"/>
              </a:rPr>
              <a:t> 기준</a:t>
            </a:r>
            <a:endParaRPr sz="1800">
              <a:latin typeface="Malgun Gothic"/>
              <a:cs typeface="Malgun Gothic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045"/>
              </a:lnSpc>
            </a:pPr>
            <a:fld id="{81D60167-4931-47E6-BA6A-407CBD079E47}" type="slidenum">
              <a:rPr spc="-25" dirty="0"/>
              <a:t>27</a:t>
            </a:fld>
            <a:endParaRPr spc="-25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96240" y="568451"/>
            <a:ext cx="6858634" cy="9775190"/>
            <a:chOff x="396240" y="568451"/>
            <a:chExt cx="6858634" cy="977519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11352" y="641603"/>
              <a:ext cx="275056" cy="145033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213484" y="641603"/>
              <a:ext cx="127381" cy="144272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362709" y="641603"/>
              <a:ext cx="145415" cy="144779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573784" y="645032"/>
              <a:ext cx="133134" cy="141350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733676" y="641635"/>
              <a:ext cx="114554" cy="144240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880615" y="641603"/>
              <a:ext cx="315468" cy="155448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206751" y="646302"/>
              <a:ext cx="132969" cy="139573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2358898" y="645667"/>
              <a:ext cx="133350" cy="139700"/>
            </a:xfrm>
            <a:custGeom>
              <a:avLst/>
              <a:gdLst/>
              <a:ahLst/>
              <a:cxnLst/>
              <a:rect l="l" t="t" r="r" b="b"/>
              <a:pathLst>
                <a:path w="133350" h="139700">
                  <a:moveTo>
                    <a:pt x="132969" y="48260"/>
                  </a:moveTo>
                  <a:lnTo>
                    <a:pt x="111696" y="48260"/>
                  </a:lnTo>
                  <a:lnTo>
                    <a:pt x="111696" y="31750"/>
                  </a:lnTo>
                  <a:lnTo>
                    <a:pt x="112395" y="31750"/>
                  </a:lnTo>
                  <a:lnTo>
                    <a:pt x="112395" y="21590"/>
                  </a:lnTo>
                  <a:lnTo>
                    <a:pt x="112712" y="21590"/>
                  </a:lnTo>
                  <a:lnTo>
                    <a:pt x="112712" y="16510"/>
                  </a:lnTo>
                  <a:lnTo>
                    <a:pt x="112966" y="16510"/>
                  </a:lnTo>
                  <a:lnTo>
                    <a:pt x="112966" y="0"/>
                  </a:lnTo>
                  <a:lnTo>
                    <a:pt x="20955" y="0"/>
                  </a:lnTo>
                  <a:lnTo>
                    <a:pt x="20955" y="16510"/>
                  </a:lnTo>
                  <a:lnTo>
                    <a:pt x="94310" y="16510"/>
                  </a:lnTo>
                  <a:lnTo>
                    <a:pt x="94310" y="21590"/>
                  </a:lnTo>
                  <a:lnTo>
                    <a:pt x="94183" y="21590"/>
                  </a:lnTo>
                  <a:lnTo>
                    <a:pt x="94183" y="31750"/>
                  </a:lnTo>
                  <a:lnTo>
                    <a:pt x="93662" y="31750"/>
                  </a:lnTo>
                  <a:lnTo>
                    <a:pt x="93662" y="48260"/>
                  </a:lnTo>
                  <a:lnTo>
                    <a:pt x="0" y="48260"/>
                  </a:lnTo>
                  <a:lnTo>
                    <a:pt x="0" y="63500"/>
                  </a:lnTo>
                  <a:lnTo>
                    <a:pt x="56007" y="63500"/>
                  </a:lnTo>
                  <a:lnTo>
                    <a:pt x="56007" y="85090"/>
                  </a:lnTo>
                  <a:lnTo>
                    <a:pt x="17145" y="85090"/>
                  </a:lnTo>
                  <a:lnTo>
                    <a:pt x="17145" y="100330"/>
                  </a:lnTo>
                  <a:lnTo>
                    <a:pt x="94742" y="100330"/>
                  </a:lnTo>
                  <a:lnTo>
                    <a:pt x="94742" y="139700"/>
                  </a:lnTo>
                  <a:lnTo>
                    <a:pt x="113411" y="139700"/>
                  </a:lnTo>
                  <a:lnTo>
                    <a:pt x="113411" y="100330"/>
                  </a:lnTo>
                  <a:lnTo>
                    <a:pt x="113411" y="85090"/>
                  </a:lnTo>
                  <a:lnTo>
                    <a:pt x="74549" y="85090"/>
                  </a:lnTo>
                  <a:lnTo>
                    <a:pt x="74549" y="63500"/>
                  </a:lnTo>
                  <a:lnTo>
                    <a:pt x="132969" y="63500"/>
                  </a:lnTo>
                  <a:lnTo>
                    <a:pt x="132969" y="4826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562860" y="646937"/>
              <a:ext cx="133007" cy="138938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2715006" y="644397"/>
              <a:ext cx="133350" cy="140970"/>
            </a:xfrm>
            <a:custGeom>
              <a:avLst/>
              <a:gdLst/>
              <a:ahLst/>
              <a:cxnLst/>
              <a:rect l="l" t="t" r="r" b="b"/>
              <a:pathLst>
                <a:path w="133350" h="140970">
                  <a:moveTo>
                    <a:pt x="113665" y="93980"/>
                  </a:moveTo>
                  <a:lnTo>
                    <a:pt x="17653" y="93980"/>
                  </a:lnTo>
                  <a:lnTo>
                    <a:pt x="17653" y="109220"/>
                  </a:lnTo>
                  <a:lnTo>
                    <a:pt x="94869" y="109220"/>
                  </a:lnTo>
                  <a:lnTo>
                    <a:pt x="94869" y="140970"/>
                  </a:lnTo>
                  <a:lnTo>
                    <a:pt x="113665" y="140970"/>
                  </a:lnTo>
                  <a:lnTo>
                    <a:pt x="113665" y="109220"/>
                  </a:lnTo>
                  <a:lnTo>
                    <a:pt x="113665" y="93980"/>
                  </a:lnTo>
                  <a:close/>
                </a:path>
                <a:path w="133350" h="140970">
                  <a:moveTo>
                    <a:pt x="132969" y="69850"/>
                  </a:moveTo>
                  <a:lnTo>
                    <a:pt x="75819" y="69850"/>
                  </a:lnTo>
                  <a:lnTo>
                    <a:pt x="75819" y="59690"/>
                  </a:lnTo>
                  <a:lnTo>
                    <a:pt x="115062" y="59690"/>
                  </a:lnTo>
                  <a:lnTo>
                    <a:pt x="115062" y="44450"/>
                  </a:lnTo>
                  <a:lnTo>
                    <a:pt x="39497" y="44450"/>
                  </a:lnTo>
                  <a:lnTo>
                    <a:pt x="39497" y="36830"/>
                  </a:lnTo>
                  <a:lnTo>
                    <a:pt x="111887" y="36830"/>
                  </a:lnTo>
                  <a:lnTo>
                    <a:pt x="111887" y="22860"/>
                  </a:lnTo>
                  <a:lnTo>
                    <a:pt x="111887" y="15240"/>
                  </a:lnTo>
                  <a:lnTo>
                    <a:pt x="111887" y="0"/>
                  </a:lnTo>
                  <a:lnTo>
                    <a:pt x="20955" y="0"/>
                  </a:lnTo>
                  <a:lnTo>
                    <a:pt x="20955" y="15240"/>
                  </a:lnTo>
                  <a:lnTo>
                    <a:pt x="93472" y="15240"/>
                  </a:lnTo>
                  <a:lnTo>
                    <a:pt x="93472" y="22860"/>
                  </a:lnTo>
                  <a:lnTo>
                    <a:pt x="20955" y="22860"/>
                  </a:lnTo>
                  <a:lnTo>
                    <a:pt x="20955" y="36830"/>
                  </a:lnTo>
                  <a:lnTo>
                    <a:pt x="20955" y="44450"/>
                  </a:lnTo>
                  <a:lnTo>
                    <a:pt x="20955" y="59690"/>
                  </a:lnTo>
                  <a:lnTo>
                    <a:pt x="57023" y="59690"/>
                  </a:lnTo>
                  <a:lnTo>
                    <a:pt x="57023" y="69850"/>
                  </a:lnTo>
                  <a:lnTo>
                    <a:pt x="0" y="69850"/>
                  </a:lnTo>
                  <a:lnTo>
                    <a:pt x="0" y="85090"/>
                  </a:lnTo>
                  <a:lnTo>
                    <a:pt x="132969" y="85090"/>
                  </a:lnTo>
                  <a:lnTo>
                    <a:pt x="132969" y="6985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" name="object 13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670560" y="912875"/>
              <a:ext cx="6469379" cy="9331452"/>
            </a:xfrm>
            <a:prstGeom prst="rect">
              <a:avLst/>
            </a:prstGeom>
          </p:spPr>
        </p:pic>
      </p:grpSp>
      <p:sp>
        <p:nvSpPr>
          <p:cNvPr id="14" name="object 14"/>
          <p:cNvSpPr txBox="1"/>
          <p:nvPr/>
        </p:nvSpPr>
        <p:spPr>
          <a:xfrm>
            <a:off x="317093" y="118617"/>
            <a:ext cx="314261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Ⅲ.</a:t>
            </a:r>
            <a:r>
              <a:rPr sz="1800" b="1" spc="-20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국내외</a:t>
            </a:r>
            <a:r>
              <a:rPr sz="1800" b="1" spc="-25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특허성과</a:t>
            </a:r>
            <a:r>
              <a:rPr sz="1800" b="1" spc="-10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검증</a:t>
            </a:r>
            <a:r>
              <a:rPr sz="1800" b="1" spc="-25" dirty="0">
                <a:solidFill>
                  <a:srgbClr val="FFFFFF"/>
                </a:solidFill>
                <a:latin typeface="Malgun Gothic"/>
                <a:cs typeface="Malgun Gothic"/>
              </a:rPr>
              <a:t> 기준</a:t>
            </a:r>
            <a:endParaRPr sz="1800">
              <a:latin typeface="Malgun Gothic"/>
              <a:cs typeface="Malgun Gothic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045"/>
              </a:lnSpc>
            </a:pPr>
            <a:fld id="{81D60167-4931-47E6-BA6A-407CBD079E47}" type="slidenum">
              <a:rPr spc="-25" dirty="0"/>
              <a:t>28</a:t>
            </a:fld>
            <a:endParaRPr spc="-25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96240" y="568451"/>
            <a:ext cx="6858634" cy="9775190"/>
            <a:chOff x="396240" y="568451"/>
            <a:chExt cx="6858634" cy="977519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12291" y="641603"/>
              <a:ext cx="275056" cy="145033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14425" y="641603"/>
              <a:ext cx="127304" cy="144272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263675" y="641603"/>
              <a:ext cx="145389" cy="144779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474723" y="645032"/>
              <a:ext cx="133134" cy="141350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634490" y="641635"/>
              <a:ext cx="114681" cy="144240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781556" y="641603"/>
              <a:ext cx="315468" cy="155448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2107692" y="645667"/>
              <a:ext cx="133350" cy="140970"/>
            </a:xfrm>
            <a:custGeom>
              <a:avLst/>
              <a:gdLst/>
              <a:ahLst/>
              <a:cxnLst/>
              <a:rect l="l" t="t" r="r" b="b"/>
              <a:pathLst>
                <a:path w="133350" h="140970">
                  <a:moveTo>
                    <a:pt x="113538" y="90170"/>
                  </a:moveTo>
                  <a:lnTo>
                    <a:pt x="17780" y="90170"/>
                  </a:lnTo>
                  <a:lnTo>
                    <a:pt x="17780" y="106680"/>
                  </a:lnTo>
                  <a:lnTo>
                    <a:pt x="94869" y="106680"/>
                  </a:lnTo>
                  <a:lnTo>
                    <a:pt x="94869" y="140970"/>
                  </a:lnTo>
                  <a:lnTo>
                    <a:pt x="113538" y="140970"/>
                  </a:lnTo>
                  <a:lnTo>
                    <a:pt x="113538" y="106680"/>
                  </a:lnTo>
                  <a:lnTo>
                    <a:pt x="113538" y="90170"/>
                  </a:lnTo>
                  <a:close/>
                </a:path>
                <a:path w="133350" h="140970">
                  <a:moveTo>
                    <a:pt x="133096" y="63500"/>
                  </a:moveTo>
                  <a:lnTo>
                    <a:pt x="75819" y="63500"/>
                  </a:lnTo>
                  <a:lnTo>
                    <a:pt x="75819" y="49530"/>
                  </a:lnTo>
                  <a:lnTo>
                    <a:pt x="114808" y="49530"/>
                  </a:lnTo>
                  <a:lnTo>
                    <a:pt x="114808" y="34290"/>
                  </a:lnTo>
                  <a:lnTo>
                    <a:pt x="38989" y="34290"/>
                  </a:lnTo>
                  <a:lnTo>
                    <a:pt x="38989" y="15240"/>
                  </a:lnTo>
                  <a:lnTo>
                    <a:pt x="113284" y="15240"/>
                  </a:lnTo>
                  <a:lnTo>
                    <a:pt x="113284" y="0"/>
                  </a:lnTo>
                  <a:lnTo>
                    <a:pt x="20066" y="0"/>
                  </a:lnTo>
                  <a:lnTo>
                    <a:pt x="20066" y="15240"/>
                  </a:lnTo>
                  <a:lnTo>
                    <a:pt x="20066" y="34290"/>
                  </a:lnTo>
                  <a:lnTo>
                    <a:pt x="20066" y="49530"/>
                  </a:lnTo>
                  <a:lnTo>
                    <a:pt x="57277" y="49530"/>
                  </a:lnTo>
                  <a:lnTo>
                    <a:pt x="57277" y="63500"/>
                  </a:lnTo>
                  <a:lnTo>
                    <a:pt x="0" y="63500"/>
                  </a:lnTo>
                  <a:lnTo>
                    <a:pt x="0" y="78740"/>
                  </a:lnTo>
                  <a:lnTo>
                    <a:pt x="133096" y="78740"/>
                  </a:lnTo>
                  <a:lnTo>
                    <a:pt x="133096" y="6350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264410" y="642238"/>
              <a:ext cx="119633" cy="141858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463926" y="640079"/>
              <a:ext cx="133096" cy="144017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616707" y="642238"/>
              <a:ext cx="123443" cy="139319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770632" y="661415"/>
              <a:ext cx="175260" cy="135635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780288" y="975359"/>
              <a:ext cx="6230112" cy="9226296"/>
            </a:xfrm>
            <a:prstGeom prst="rect">
              <a:avLst/>
            </a:prstGeom>
          </p:spPr>
        </p:pic>
      </p:grpSp>
      <p:sp>
        <p:nvSpPr>
          <p:cNvPr id="15" name="object 15"/>
          <p:cNvSpPr txBox="1"/>
          <p:nvPr/>
        </p:nvSpPr>
        <p:spPr>
          <a:xfrm>
            <a:off x="317093" y="118617"/>
            <a:ext cx="314261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Ⅲ.</a:t>
            </a:r>
            <a:r>
              <a:rPr sz="1800" b="1" spc="-20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국내외</a:t>
            </a:r>
            <a:r>
              <a:rPr sz="1800" b="1" spc="-25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특허성과</a:t>
            </a:r>
            <a:r>
              <a:rPr sz="1800" b="1" spc="-10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검증</a:t>
            </a:r>
            <a:r>
              <a:rPr sz="1800" b="1" spc="-25" dirty="0">
                <a:solidFill>
                  <a:srgbClr val="FFFFFF"/>
                </a:solidFill>
                <a:latin typeface="Malgun Gothic"/>
                <a:cs typeface="Malgun Gothic"/>
              </a:rPr>
              <a:t> 기준</a:t>
            </a:r>
            <a:endParaRPr sz="1800">
              <a:latin typeface="Malgun Gothic"/>
              <a:cs typeface="Malgun Gothic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045"/>
              </a:lnSpc>
            </a:pPr>
            <a:fld id="{81D60167-4931-47E6-BA6A-407CBD079E47}" type="slidenum">
              <a:rPr spc="-25" dirty="0"/>
              <a:t>29</a:t>
            </a:fld>
            <a:endParaRPr spc="-25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350" y="-1778"/>
            <a:ext cx="7569200" cy="511175"/>
            <a:chOff x="-6350" y="-1778"/>
            <a:chExt cx="7569200" cy="511175"/>
          </a:xfrm>
        </p:grpSpPr>
        <p:sp>
          <p:nvSpPr>
            <p:cNvPr id="3" name="object 3"/>
            <p:cNvSpPr/>
            <p:nvPr/>
          </p:nvSpPr>
          <p:spPr>
            <a:xfrm>
              <a:off x="0" y="4571"/>
              <a:ext cx="7556500" cy="498475"/>
            </a:xfrm>
            <a:custGeom>
              <a:avLst/>
              <a:gdLst/>
              <a:ahLst/>
              <a:cxnLst/>
              <a:rect l="l" t="t" r="r" b="b"/>
              <a:pathLst>
                <a:path w="7556500" h="498475">
                  <a:moveTo>
                    <a:pt x="0" y="498221"/>
                  </a:moveTo>
                  <a:lnTo>
                    <a:pt x="7555992" y="498221"/>
                  </a:lnTo>
                  <a:lnTo>
                    <a:pt x="7555992" y="0"/>
                  </a:lnTo>
                  <a:lnTo>
                    <a:pt x="0" y="0"/>
                  </a:lnTo>
                  <a:lnTo>
                    <a:pt x="0" y="498221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0" y="496442"/>
              <a:ext cx="7556500" cy="12700"/>
            </a:xfrm>
            <a:custGeom>
              <a:avLst/>
              <a:gdLst/>
              <a:ahLst/>
              <a:cxnLst/>
              <a:rect l="l" t="t" r="r" b="b"/>
              <a:pathLst>
                <a:path w="7556500" h="12700">
                  <a:moveTo>
                    <a:pt x="0" y="12700"/>
                  </a:moveTo>
                  <a:lnTo>
                    <a:pt x="7555992" y="12700"/>
                  </a:lnTo>
                  <a:lnTo>
                    <a:pt x="7555992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416F9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4571"/>
              <a:ext cx="7556500" cy="498475"/>
            </a:xfrm>
            <a:custGeom>
              <a:avLst/>
              <a:gdLst/>
              <a:ahLst/>
              <a:cxnLst/>
              <a:rect l="l" t="t" r="r" b="b"/>
              <a:pathLst>
                <a:path w="7556500" h="498475">
                  <a:moveTo>
                    <a:pt x="7555992" y="0"/>
                  </a:moveTo>
                  <a:lnTo>
                    <a:pt x="0" y="0"/>
                  </a:lnTo>
                  <a:lnTo>
                    <a:pt x="0" y="498221"/>
                  </a:lnTo>
                </a:path>
              </a:pathLst>
            </a:custGeom>
            <a:ln w="12700">
              <a:solidFill>
                <a:srgbClr val="416F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" name="object 6"/>
          <p:cNvGrpSpPr/>
          <p:nvPr/>
        </p:nvGrpSpPr>
        <p:grpSpPr>
          <a:xfrm>
            <a:off x="396240" y="582167"/>
            <a:ext cx="6852284" cy="9767570"/>
            <a:chOff x="396240" y="582167"/>
            <a:chExt cx="6852284" cy="9767570"/>
          </a:xfrm>
        </p:grpSpPr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87680" y="798575"/>
              <a:ext cx="6760464" cy="9550908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396240" y="862583"/>
              <a:ext cx="92710" cy="125095"/>
            </a:xfrm>
            <a:custGeom>
              <a:avLst/>
              <a:gdLst/>
              <a:ahLst/>
              <a:cxnLst/>
              <a:rect l="l" t="t" r="r" b="b"/>
              <a:pathLst>
                <a:path w="92709" h="125094">
                  <a:moveTo>
                    <a:pt x="92583" y="0"/>
                  </a:moveTo>
                  <a:lnTo>
                    <a:pt x="0" y="0"/>
                  </a:lnTo>
                  <a:lnTo>
                    <a:pt x="92583" y="124841"/>
                  </a:lnTo>
                  <a:lnTo>
                    <a:pt x="92583" y="0"/>
                  </a:lnTo>
                  <a:close/>
                </a:path>
              </a:pathLst>
            </a:custGeom>
            <a:solidFill>
              <a:srgbClr val="7D7D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396240" y="582167"/>
              <a:ext cx="2968625" cy="290830"/>
            </a:xfrm>
            <a:custGeom>
              <a:avLst/>
              <a:gdLst/>
              <a:ahLst/>
              <a:cxnLst/>
              <a:rect l="l" t="t" r="r" b="b"/>
              <a:pathLst>
                <a:path w="2968625" h="290830">
                  <a:moveTo>
                    <a:pt x="2968244" y="0"/>
                  </a:moveTo>
                  <a:lnTo>
                    <a:pt x="0" y="0"/>
                  </a:lnTo>
                  <a:lnTo>
                    <a:pt x="0" y="290702"/>
                  </a:lnTo>
                  <a:lnTo>
                    <a:pt x="2968244" y="290702"/>
                  </a:lnTo>
                  <a:lnTo>
                    <a:pt x="2968244" y="0"/>
                  </a:lnTo>
                  <a:close/>
                </a:path>
              </a:pathLst>
            </a:custGeom>
            <a:solidFill>
              <a:srgbClr val="2C75B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98220" y="660653"/>
              <a:ext cx="133108" cy="137413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50518" y="655319"/>
              <a:ext cx="277215" cy="14262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449578" y="655319"/>
              <a:ext cx="145287" cy="143256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661795" y="655319"/>
              <a:ext cx="121157" cy="140207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813051" y="658621"/>
              <a:ext cx="133134" cy="139953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017522" y="655319"/>
              <a:ext cx="127496" cy="143255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172462" y="668019"/>
              <a:ext cx="133223" cy="109093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2333117" y="655331"/>
              <a:ext cx="111760" cy="143510"/>
            </a:xfrm>
            <a:custGeom>
              <a:avLst/>
              <a:gdLst/>
              <a:ahLst/>
              <a:cxnLst/>
              <a:rect l="l" t="t" r="r" b="b"/>
              <a:pathLst>
                <a:path w="111760" h="143509">
                  <a:moveTo>
                    <a:pt x="81661" y="108318"/>
                  </a:moveTo>
                  <a:lnTo>
                    <a:pt x="79248" y="93332"/>
                  </a:lnTo>
                  <a:lnTo>
                    <a:pt x="71120" y="94475"/>
                  </a:lnTo>
                  <a:lnTo>
                    <a:pt x="58166" y="95364"/>
                  </a:lnTo>
                  <a:lnTo>
                    <a:pt x="40640" y="95745"/>
                  </a:lnTo>
                  <a:lnTo>
                    <a:pt x="18415" y="95745"/>
                  </a:lnTo>
                  <a:lnTo>
                    <a:pt x="18415" y="66281"/>
                  </a:lnTo>
                  <a:lnTo>
                    <a:pt x="69469" y="66281"/>
                  </a:lnTo>
                  <a:lnTo>
                    <a:pt x="69469" y="11036"/>
                  </a:lnTo>
                  <a:lnTo>
                    <a:pt x="254" y="11036"/>
                  </a:lnTo>
                  <a:lnTo>
                    <a:pt x="254" y="26784"/>
                  </a:lnTo>
                  <a:lnTo>
                    <a:pt x="51054" y="26784"/>
                  </a:lnTo>
                  <a:lnTo>
                    <a:pt x="51054" y="50660"/>
                  </a:lnTo>
                  <a:lnTo>
                    <a:pt x="0" y="50660"/>
                  </a:lnTo>
                  <a:lnTo>
                    <a:pt x="0" y="111239"/>
                  </a:lnTo>
                  <a:lnTo>
                    <a:pt x="49276" y="111112"/>
                  </a:lnTo>
                  <a:lnTo>
                    <a:pt x="64770" y="110604"/>
                  </a:lnTo>
                  <a:lnTo>
                    <a:pt x="72898" y="109715"/>
                  </a:lnTo>
                  <a:lnTo>
                    <a:pt x="81661" y="108318"/>
                  </a:lnTo>
                  <a:close/>
                </a:path>
                <a:path w="111760" h="143509">
                  <a:moveTo>
                    <a:pt x="111747" y="0"/>
                  </a:moveTo>
                  <a:lnTo>
                    <a:pt x="93218" y="0"/>
                  </a:lnTo>
                  <a:lnTo>
                    <a:pt x="93218" y="143243"/>
                  </a:lnTo>
                  <a:lnTo>
                    <a:pt x="111747" y="143243"/>
                  </a:lnTo>
                  <a:lnTo>
                    <a:pt x="11174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" name="object 18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481198" y="664590"/>
              <a:ext cx="124587" cy="69088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2477135" y="668527"/>
              <a:ext cx="268605" cy="109220"/>
            </a:xfrm>
            <a:custGeom>
              <a:avLst/>
              <a:gdLst/>
              <a:ahLst/>
              <a:cxnLst/>
              <a:rect l="l" t="t" r="r" b="b"/>
              <a:pathLst>
                <a:path w="268605" h="109220">
                  <a:moveTo>
                    <a:pt x="133134" y="93383"/>
                  </a:moveTo>
                  <a:lnTo>
                    <a:pt x="0" y="93383"/>
                  </a:lnTo>
                  <a:lnTo>
                    <a:pt x="0" y="108712"/>
                  </a:lnTo>
                  <a:lnTo>
                    <a:pt x="133134" y="108712"/>
                  </a:lnTo>
                  <a:lnTo>
                    <a:pt x="133134" y="93383"/>
                  </a:lnTo>
                  <a:close/>
                </a:path>
                <a:path w="268605" h="109220">
                  <a:moveTo>
                    <a:pt x="268605" y="57150"/>
                  </a:moveTo>
                  <a:lnTo>
                    <a:pt x="190627" y="57150"/>
                  </a:lnTo>
                  <a:lnTo>
                    <a:pt x="190627" y="43180"/>
                  </a:lnTo>
                  <a:lnTo>
                    <a:pt x="262128" y="43180"/>
                  </a:lnTo>
                  <a:lnTo>
                    <a:pt x="262128" y="27940"/>
                  </a:lnTo>
                  <a:lnTo>
                    <a:pt x="190627" y="27940"/>
                  </a:lnTo>
                  <a:lnTo>
                    <a:pt x="190627" y="15240"/>
                  </a:lnTo>
                  <a:lnTo>
                    <a:pt x="266319" y="15240"/>
                  </a:lnTo>
                  <a:lnTo>
                    <a:pt x="266319" y="0"/>
                  </a:lnTo>
                  <a:lnTo>
                    <a:pt x="171831" y="0"/>
                  </a:lnTo>
                  <a:lnTo>
                    <a:pt x="171831" y="15240"/>
                  </a:lnTo>
                  <a:lnTo>
                    <a:pt x="171831" y="27940"/>
                  </a:lnTo>
                  <a:lnTo>
                    <a:pt x="171831" y="43180"/>
                  </a:lnTo>
                  <a:lnTo>
                    <a:pt x="171831" y="57150"/>
                  </a:lnTo>
                  <a:lnTo>
                    <a:pt x="171831" y="72390"/>
                  </a:lnTo>
                  <a:lnTo>
                    <a:pt x="268605" y="72390"/>
                  </a:lnTo>
                  <a:lnTo>
                    <a:pt x="268605" y="5715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0" name="object 20"/>
          <p:cNvSpPr txBox="1"/>
          <p:nvPr/>
        </p:nvSpPr>
        <p:spPr>
          <a:xfrm>
            <a:off x="317093" y="118617"/>
            <a:ext cx="842644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Ⅰ.</a:t>
            </a:r>
            <a:r>
              <a:rPr sz="1800" b="1" spc="-100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spc="-25" dirty="0">
                <a:solidFill>
                  <a:srgbClr val="FFFFFF"/>
                </a:solidFill>
                <a:latin typeface="Malgun Gothic"/>
                <a:cs typeface="Malgun Gothic"/>
              </a:rPr>
              <a:t>요약</a:t>
            </a:r>
            <a:endParaRPr sz="1800">
              <a:latin typeface="Malgun Gothic"/>
              <a:cs typeface="Malgun Gothic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611123" y="793749"/>
            <a:ext cx="614680" cy="82550"/>
          </a:xfrm>
          <a:custGeom>
            <a:avLst/>
            <a:gdLst/>
            <a:ahLst/>
            <a:cxnLst/>
            <a:rect l="l" t="t" r="r" b="b"/>
            <a:pathLst>
              <a:path w="614680" h="82550">
                <a:moveTo>
                  <a:pt x="614680" y="0"/>
                </a:moveTo>
                <a:lnTo>
                  <a:pt x="0" y="0"/>
                </a:lnTo>
                <a:lnTo>
                  <a:pt x="0" y="82550"/>
                </a:lnTo>
                <a:lnTo>
                  <a:pt x="614680" y="82550"/>
                </a:lnTo>
                <a:lnTo>
                  <a:pt x="614680" y="0"/>
                </a:lnTo>
                <a:close/>
              </a:path>
            </a:pathLst>
          </a:custGeom>
          <a:solidFill>
            <a:srgbClr val="2C75B6"/>
          </a:solidFill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22" name="object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9040008"/>
              </p:ext>
            </p:extLst>
          </p:nvPr>
        </p:nvGraphicFramePr>
        <p:xfrm>
          <a:off x="476504" y="787399"/>
          <a:ext cx="6777354" cy="95218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82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46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603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293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7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82550">
                <a:tc rowSpan="18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2C75B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18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640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510" algn="ctr">
                        <a:lnSpc>
                          <a:spcPct val="100000"/>
                        </a:lnSpc>
                        <a:spcBef>
                          <a:spcPts val="975"/>
                        </a:spcBef>
                      </a:pPr>
                      <a:r>
                        <a:rPr sz="1000" b="1" spc="-25" dirty="0">
                          <a:solidFill>
                            <a:srgbClr val="FFFFFF"/>
                          </a:solidFill>
                          <a:latin typeface="Malgun Gothic"/>
                          <a:cs typeface="Malgun Gothic"/>
                        </a:rPr>
                        <a:t>구분</a:t>
                      </a:r>
                      <a:endParaRPr sz="1000">
                        <a:latin typeface="Malgun Gothic"/>
                        <a:cs typeface="Malgun Gothic"/>
                      </a:endParaRPr>
                    </a:p>
                  </a:txBody>
                  <a:tcPr marL="0" marR="0" marT="1238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6EAC46"/>
                    </a:solidFill>
                  </a:tcPr>
                </a:tc>
                <a:tc>
                  <a:txBody>
                    <a:bodyPr/>
                    <a:lstStyle/>
                    <a:p>
                      <a:pPr marR="2540" algn="ctr">
                        <a:lnSpc>
                          <a:spcPct val="100000"/>
                        </a:lnSpc>
                        <a:spcBef>
                          <a:spcPts val="1070"/>
                        </a:spcBef>
                      </a:pPr>
                      <a:r>
                        <a:rPr sz="1000" b="1" dirty="0">
                          <a:solidFill>
                            <a:srgbClr val="FFFFFF"/>
                          </a:solidFill>
                          <a:latin typeface="Malgun Gothic"/>
                          <a:cs typeface="Malgun Gothic"/>
                        </a:rPr>
                        <a:t>성과</a:t>
                      </a:r>
                      <a:r>
                        <a:rPr sz="1000" b="1" spc="-40" dirty="0">
                          <a:solidFill>
                            <a:srgbClr val="FFFFFF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1000" b="1" dirty="0">
                          <a:solidFill>
                            <a:srgbClr val="FFFFFF"/>
                          </a:solidFill>
                          <a:latin typeface="Malgun Gothic"/>
                          <a:cs typeface="Malgun Gothic"/>
                        </a:rPr>
                        <a:t>검증</a:t>
                      </a:r>
                      <a:r>
                        <a:rPr sz="1000" b="1" spc="-40" dirty="0">
                          <a:solidFill>
                            <a:srgbClr val="FFFFFF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1000" b="1" dirty="0">
                          <a:solidFill>
                            <a:srgbClr val="FFFFFF"/>
                          </a:solidFill>
                          <a:latin typeface="Malgun Gothic"/>
                          <a:cs typeface="Malgun Gothic"/>
                        </a:rPr>
                        <a:t>시</a:t>
                      </a:r>
                      <a:r>
                        <a:rPr sz="1000" b="1" spc="-45" dirty="0">
                          <a:solidFill>
                            <a:srgbClr val="FFFFFF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1000" b="1" dirty="0">
                          <a:solidFill>
                            <a:srgbClr val="FFFFFF"/>
                          </a:solidFill>
                          <a:latin typeface="Malgun Gothic"/>
                          <a:cs typeface="Malgun Gothic"/>
                        </a:rPr>
                        <a:t>체크</a:t>
                      </a:r>
                      <a:r>
                        <a:rPr sz="1000" b="1" spc="-35" dirty="0">
                          <a:solidFill>
                            <a:srgbClr val="FFFFFF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1000" b="1" spc="-25" dirty="0">
                          <a:solidFill>
                            <a:srgbClr val="FFFFFF"/>
                          </a:solidFill>
                          <a:latin typeface="Malgun Gothic"/>
                          <a:cs typeface="Malgun Gothic"/>
                        </a:rPr>
                        <a:t>사항</a:t>
                      </a:r>
                      <a:endParaRPr sz="1000">
                        <a:latin typeface="Malgun Gothic"/>
                        <a:cs typeface="Malgun Gothic"/>
                      </a:endParaRPr>
                    </a:p>
                  </a:txBody>
                  <a:tcPr marL="0" marR="0" marT="1358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6EAC46"/>
                    </a:solidFill>
                  </a:tcPr>
                </a:tc>
                <a:tc>
                  <a:txBody>
                    <a:bodyPr/>
                    <a:lstStyle/>
                    <a:p>
                      <a:pPr marL="226695" marR="215265" indent="63500">
                        <a:lnSpc>
                          <a:spcPct val="100000"/>
                        </a:lnSpc>
                        <a:spcBef>
                          <a:spcPts val="375"/>
                        </a:spcBef>
                      </a:pPr>
                      <a:r>
                        <a:rPr sz="1000" b="1" spc="-25" dirty="0">
                          <a:solidFill>
                            <a:srgbClr val="FFFFFF"/>
                          </a:solidFill>
                          <a:latin typeface="Malgun Gothic"/>
                          <a:cs typeface="Malgun Gothic"/>
                        </a:rPr>
                        <a:t>증빙 자료명</a:t>
                      </a:r>
                      <a:endParaRPr sz="1000">
                        <a:latin typeface="Malgun Gothic"/>
                        <a:cs typeface="Malgun Gothic"/>
                      </a:endParaRPr>
                    </a:p>
                  </a:txBody>
                  <a:tcPr marL="0" marR="0" marT="476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6EAC4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150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4000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000" dirty="0">
                          <a:solidFill>
                            <a:srgbClr val="1F4E79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000" spc="60" dirty="0">
                          <a:solidFill>
                            <a:srgbClr val="1F4E79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000" b="1" spc="-10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당해연도(202</a:t>
                      </a:r>
                      <a:r>
                        <a:rPr lang="en-US" sz="1000" b="1" spc="-10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3</a:t>
                      </a:r>
                      <a:r>
                        <a:rPr sz="1000" b="1" spc="-10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년)</a:t>
                      </a:r>
                      <a:r>
                        <a:rPr sz="1000" b="1" spc="-50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1000" b="1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발표</a:t>
                      </a:r>
                      <a:r>
                        <a:rPr sz="1000" b="1" spc="-25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1000" b="1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여부</a:t>
                      </a:r>
                      <a:r>
                        <a:rPr sz="1000" b="1" spc="-20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1000" b="1" spc="-25" dirty="0">
                          <a:latin typeface="Malgun Gothic"/>
                          <a:cs typeface="Malgun Gothic"/>
                        </a:rPr>
                        <a:t>확인</a:t>
                      </a:r>
                      <a:endParaRPr sz="1000" dirty="0">
                        <a:latin typeface="Malgun Gothic"/>
                        <a:cs typeface="Malgun Gothic"/>
                      </a:endParaRPr>
                    </a:p>
                    <a:p>
                      <a:pPr marL="407034" marR="827405" indent="-170815">
                        <a:lnSpc>
                          <a:spcPts val="1010"/>
                        </a:lnSpc>
                        <a:spcBef>
                          <a:spcPts val="450"/>
                        </a:spcBef>
                      </a:pP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※</a:t>
                      </a:r>
                      <a:r>
                        <a:rPr sz="900" b="1" spc="-15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출판</a:t>
                      </a:r>
                      <a:r>
                        <a:rPr sz="900" b="1" spc="-15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전</a:t>
                      </a:r>
                      <a:r>
                        <a:rPr sz="900" b="1" spc="-5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spc="-1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논문(</a:t>
                      </a:r>
                      <a:r>
                        <a:rPr sz="900" b="1" spc="-10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Online</a:t>
                      </a:r>
                      <a:r>
                        <a:rPr sz="900" b="1" spc="-50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First,</a:t>
                      </a:r>
                      <a:r>
                        <a:rPr sz="900" b="1" spc="-60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spc="-10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Published</a:t>
                      </a:r>
                      <a:r>
                        <a:rPr sz="900" b="1" spc="-50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Online,</a:t>
                      </a:r>
                      <a:r>
                        <a:rPr sz="900" b="1" spc="-35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Article</a:t>
                      </a:r>
                      <a:r>
                        <a:rPr sz="900" b="1" spc="-25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in</a:t>
                      </a:r>
                      <a:r>
                        <a:rPr sz="900" b="1" spc="-5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press,</a:t>
                      </a:r>
                      <a:r>
                        <a:rPr sz="900" b="1" spc="-55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Article</a:t>
                      </a:r>
                      <a:r>
                        <a:rPr sz="900" b="1" spc="-30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spc="-10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first published</a:t>
                      </a:r>
                      <a:r>
                        <a:rPr sz="900" b="1" spc="-75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online</a:t>
                      </a:r>
                      <a:r>
                        <a:rPr sz="900" b="1" spc="-25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등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)인</a:t>
                      </a:r>
                      <a:r>
                        <a:rPr sz="900" b="1" spc="-1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경우</a:t>
                      </a:r>
                      <a:r>
                        <a:rPr sz="900" b="1" spc="-1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성과</a:t>
                      </a:r>
                      <a:r>
                        <a:rPr sz="900" b="1" spc="-2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spc="-25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불인정</a:t>
                      </a:r>
                      <a:endParaRPr sz="900" dirty="0">
                        <a:latin typeface="Malgun Gothic"/>
                        <a:cs typeface="Malgun Gothic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149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40005">
                        <a:lnSpc>
                          <a:spcPct val="100000"/>
                        </a:lnSpc>
                        <a:spcBef>
                          <a:spcPts val="220"/>
                        </a:spcBef>
                      </a:pPr>
                      <a:r>
                        <a:rPr sz="1050" dirty="0">
                          <a:solidFill>
                            <a:srgbClr val="1F4E79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050" spc="30" dirty="0">
                          <a:solidFill>
                            <a:srgbClr val="1F4E79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050" b="1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SCI(E)</a:t>
                      </a:r>
                      <a:r>
                        <a:rPr sz="1050" b="1" spc="-40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1050" b="1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등재여부</a:t>
                      </a:r>
                      <a:r>
                        <a:rPr sz="1050" b="1" spc="-65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1050" b="1" spc="-25" dirty="0">
                          <a:latin typeface="Malgun Gothic"/>
                          <a:cs typeface="Malgun Gothic"/>
                        </a:rPr>
                        <a:t>확인</a:t>
                      </a:r>
                      <a:endParaRPr sz="1050">
                        <a:latin typeface="Malgun Gothic"/>
                        <a:cs typeface="Malgun Gothic"/>
                      </a:endParaRPr>
                    </a:p>
                    <a:p>
                      <a:pPr marL="407034" marR="294640" indent="-170815">
                        <a:lnSpc>
                          <a:spcPts val="1000"/>
                        </a:lnSpc>
                        <a:spcBef>
                          <a:spcPts val="265"/>
                        </a:spcBef>
                      </a:pP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※</a:t>
                      </a:r>
                      <a:r>
                        <a:rPr sz="900" b="1" spc="-25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SCI(E)</a:t>
                      </a:r>
                      <a:r>
                        <a:rPr sz="900" b="1" spc="-35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이외의</a:t>
                      </a:r>
                      <a:r>
                        <a:rPr sz="900" b="1" spc="-2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등재지</a:t>
                      </a:r>
                      <a:r>
                        <a:rPr sz="900" b="1" spc="-2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SSCI,</a:t>
                      </a:r>
                      <a:r>
                        <a:rPr sz="900" b="1" spc="-35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A&amp;HCI</a:t>
                      </a:r>
                      <a:r>
                        <a:rPr sz="900" b="1" spc="-35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불인정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(SSCI,</a:t>
                      </a:r>
                      <a:r>
                        <a:rPr sz="900" b="1" spc="-55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A&amp;HCI는</a:t>
                      </a:r>
                      <a:r>
                        <a:rPr sz="900" b="1" spc="-6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일반학술지</a:t>
                      </a:r>
                      <a:r>
                        <a:rPr sz="900" b="1" spc="-2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성과로는</a:t>
                      </a:r>
                      <a:r>
                        <a:rPr sz="900" b="1" spc="-1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spc="-25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인정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가능,</a:t>
                      </a:r>
                      <a:r>
                        <a:rPr sz="900" b="1" spc="-1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다음</a:t>
                      </a:r>
                      <a:r>
                        <a:rPr sz="900" b="1" spc="-25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링크를</a:t>
                      </a:r>
                      <a:r>
                        <a:rPr sz="900" b="1" spc="-1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통해</a:t>
                      </a:r>
                      <a:r>
                        <a:rPr sz="900" b="1" spc="-1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학술지의</a:t>
                      </a:r>
                      <a:r>
                        <a:rPr sz="900" b="1" spc="-1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SCI(E)</a:t>
                      </a:r>
                      <a:r>
                        <a:rPr sz="900" b="1" spc="-25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여부</a:t>
                      </a:r>
                      <a:r>
                        <a:rPr sz="900" b="1" spc="-1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확인,</a:t>
                      </a:r>
                      <a:r>
                        <a:rPr sz="900" b="1" spc="-2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spc="-1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https://mjl.clarivate.com/home)</a:t>
                      </a:r>
                      <a:endParaRPr sz="900">
                        <a:latin typeface="Malgun Gothic"/>
                        <a:cs typeface="Malgun Gothic"/>
                      </a:endParaRPr>
                    </a:p>
                  </a:txBody>
                  <a:tcPr marL="0" marR="0" marT="279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149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16510" algn="ctr">
                        <a:lnSpc>
                          <a:spcPct val="100000"/>
                        </a:lnSpc>
                      </a:pPr>
                      <a:r>
                        <a:rPr sz="1000" spc="-25" dirty="0">
                          <a:latin typeface="Malgun Gothic"/>
                          <a:cs typeface="Malgun Gothic"/>
                        </a:rPr>
                        <a:t>논문</a:t>
                      </a:r>
                      <a:endParaRPr sz="1000">
                        <a:latin typeface="Malgun Gothic"/>
                        <a:cs typeface="Malgun Gothic"/>
                      </a:endParaRPr>
                    </a:p>
                  </a:txBody>
                  <a:tcPr marL="0" marR="0" marT="266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40005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1050" dirty="0">
                          <a:solidFill>
                            <a:srgbClr val="1F4E79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050" spc="45" dirty="0">
                          <a:solidFill>
                            <a:srgbClr val="1F4E79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050" b="1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해적</a:t>
                      </a:r>
                      <a:r>
                        <a:rPr sz="1050" b="1" spc="-25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1050" b="1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학술대회</a:t>
                      </a:r>
                      <a:r>
                        <a:rPr sz="1050" b="1" spc="-50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1050" b="1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여부</a:t>
                      </a:r>
                      <a:r>
                        <a:rPr sz="1050" b="1" spc="-25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1050" b="1" spc="-25" dirty="0">
                          <a:latin typeface="Malgun Gothic"/>
                          <a:cs typeface="Malgun Gothic"/>
                        </a:rPr>
                        <a:t>확인</a:t>
                      </a:r>
                      <a:endParaRPr sz="1050">
                        <a:latin typeface="Malgun Gothic"/>
                        <a:cs typeface="Malgun Gothic"/>
                      </a:endParaRPr>
                    </a:p>
                    <a:p>
                      <a:pPr marL="407034" marR="438150" indent="-170815">
                        <a:lnSpc>
                          <a:spcPts val="1000"/>
                        </a:lnSpc>
                        <a:spcBef>
                          <a:spcPts val="260"/>
                        </a:spcBef>
                      </a:pP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※ 대표적인</a:t>
                      </a:r>
                      <a:r>
                        <a:rPr sz="900" b="1" spc="-5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와셋(WASET),</a:t>
                      </a:r>
                      <a:r>
                        <a:rPr sz="900" b="1" spc="-15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오믹스(OMICS),</a:t>
                      </a:r>
                      <a:r>
                        <a:rPr sz="900" b="1" spc="-25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spc="-1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월드리서치라이브러리(WRL)</a:t>
                      </a:r>
                      <a:r>
                        <a:rPr sz="900" b="1" spc="-15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외에</a:t>
                      </a:r>
                      <a:r>
                        <a:rPr sz="900" b="1" spc="-35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spc="-25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제공된 </a:t>
                      </a:r>
                      <a:r>
                        <a:rPr sz="900" b="1" spc="-1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자료(P.5~P.6)의</a:t>
                      </a:r>
                      <a:r>
                        <a:rPr sz="900" b="1" spc="-4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해적의심학회 리스트</a:t>
                      </a:r>
                      <a:r>
                        <a:rPr sz="900" b="1" spc="-1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확인 후</a:t>
                      </a:r>
                      <a:r>
                        <a:rPr sz="900" b="1" spc="-1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해당</a:t>
                      </a:r>
                      <a:r>
                        <a:rPr sz="900" b="1" spc="-1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성과는</a:t>
                      </a:r>
                      <a:r>
                        <a:rPr sz="900" b="1" spc="5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spc="-25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불인정</a:t>
                      </a:r>
                      <a:endParaRPr sz="900">
                        <a:latin typeface="Malgun Gothic"/>
                        <a:cs typeface="Malgun Gothic"/>
                      </a:endParaRPr>
                    </a:p>
                  </a:txBody>
                  <a:tcPr marL="0" marR="0" marT="2032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1290" marR="142875" indent="1270" algn="ctr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sz="1000" spc="-10" dirty="0">
                          <a:latin typeface="Malgun Gothic"/>
                          <a:cs typeface="Malgun Gothic"/>
                        </a:rPr>
                        <a:t>SCI논문 (PDF파일 </a:t>
                      </a:r>
                      <a:r>
                        <a:rPr sz="1000" spc="-25" dirty="0">
                          <a:latin typeface="Malgun Gothic"/>
                          <a:cs typeface="Malgun Gothic"/>
                        </a:rPr>
                        <a:t>등)</a:t>
                      </a:r>
                      <a:endParaRPr sz="1000">
                        <a:latin typeface="Malgun Gothic"/>
                        <a:cs typeface="Malgun Gothic"/>
                      </a:endParaRPr>
                    </a:p>
                  </a:txBody>
                  <a:tcPr marL="0" marR="0" marT="133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022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005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sz="1050" dirty="0">
                          <a:solidFill>
                            <a:srgbClr val="1F4E79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050" spc="45" dirty="0">
                          <a:solidFill>
                            <a:srgbClr val="1F4E79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050" b="1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논문,</a:t>
                      </a:r>
                      <a:r>
                        <a:rPr sz="1050" b="1" spc="-35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1050" b="1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학술대회</a:t>
                      </a:r>
                      <a:r>
                        <a:rPr sz="1050" b="1" spc="-50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1050" b="1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성과</a:t>
                      </a:r>
                      <a:r>
                        <a:rPr sz="1050" b="1" spc="-10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1050" b="1" spc="-25" dirty="0">
                          <a:latin typeface="Malgun Gothic"/>
                          <a:cs typeface="Malgun Gothic"/>
                        </a:rPr>
                        <a:t>구분</a:t>
                      </a:r>
                      <a:endParaRPr sz="1050">
                        <a:latin typeface="Malgun Gothic"/>
                        <a:cs typeface="Malgun Gothic"/>
                      </a:endParaRPr>
                    </a:p>
                    <a:p>
                      <a:pPr marL="407034" marR="477520" indent="-170815">
                        <a:lnSpc>
                          <a:spcPts val="1000"/>
                        </a:lnSpc>
                        <a:spcBef>
                          <a:spcPts val="260"/>
                        </a:spcBef>
                      </a:pP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※ 학술지명에</a:t>
                      </a:r>
                      <a:r>
                        <a:rPr sz="900" b="1" spc="5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춘/추계</a:t>
                      </a:r>
                      <a:r>
                        <a:rPr sz="900" b="1" spc="5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학술대회</a:t>
                      </a:r>
                      <a:r>
                        <a:rPr sz="900" b="1" spc="-20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논문집,</a:t>
                      </a:r>
                      <a:r>
                        <a:rPr sz="900" b="1" spc="-5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spc="-10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Conference, Symposium,</a:t>
                      </a:r>
                      <a:r>
                        <a:rPr sz="900" b="1" spc="-45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spc="-10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Proceeding</a:t>
                      </a:r>
                      <a:r>
                        <a:rPr sz="900" b="1" spc="-5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spc="-25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등은 </a:t>
                      </a:r>
                      <a:r>
                        <a:rPr sz="900" b="1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학술대회</a:t>
                      </a:r>
                      <a:r>
                        <a:rPr sz="900" b="1" spc="-25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발표</a:t>
                      </a:r>
                      <a:r>
                        <a:rPr sz="900" b="1" spc="-20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논문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으로</a:t>
                      </a:r>
                      <a:r>
                        <a:rPr sz="900" b="1" spc="-1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일반</a:t>
                      </a:r>
                      <a:r>
                        <a:rPr sz="900" b="1" spc="-2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논문과</a:t>
                      </a:r>
                      <a:r>
                        <a:rPr sz="900" b="1" spc="-25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SCI</a:t>
                      </a:r>
                      <a:r>
                        <a:rPr sz="900" b="1" spc="-1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성과로</a:t>
                      </a:r>
                      <a:r>
                        <a:rPr sz="900" b="1" spc="-25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분류되지</a:t>
                      </a:r>
                      <a:r>
                        <a:rPr sz="900" b="1" spc="-25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않도록</a:t>
                      </a:r>
                      <a:r>
                        <a:rPr sz="900" b="1" spc="-25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확인</a:t>
                      </a:r>
                      <a:endParaRPr sz="900">
                        <a:latin typeface="Malgun Gothic"/>
                        <a:cs typeface="Malgun Gothic"/>
                      </a:endParaRPr>
                    </a:p>
                  </a:txBody>
                  <a:tcPr marL="0" marR="0" marT="254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7150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005">
                        <a:lnSpc>
                          <a:spcPct val="100000"/>
                        </a:lnSpc>
                        <a:spcBef>
                          <a:spcPts val="535"/>
                        </a:spcBef>
                      </a:pPr>
                      <a:r>
                        <a:rPr sz="1050" dirty="0">
                          <a:solidFill>
                            <a:srgbClr val="1F4E79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050" spc="60" dirty="0">
                          <a:solidFill>
                            <a:srgbClr val="1F4E79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050" b="1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오탈자,</a:t>
                      </a:r>
                      <a:r>
                        <a:rPr sz="1050" b="1" spc="-35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1050" b="1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영문명</a:t>
                      </a:r>
                      <a:r>
                        <a:rPr sz="1050" b="1" spc="-35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1050" b="1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등의</a:t>
                      </a:r>
                      <a:r>
                        <a:rPr sz="1050" b="1" spc="-10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1050" b="1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한글로</a:t>
                      </a:r>
                      <a:r>
                        <a:rPr sz="1050" b="1" spc="-20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1050" b="1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번역</a:t>
                      </a:r>
                      <a:r>
                        <a:rPr sz="1050" b="1" spc="-10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1050" b="1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여부</a:t>
                      </a:r>
                      <a:r>
                        <a:rPr sz="1050" b="1" spc="-10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1050" b="1" spc="-25" dirty="0">
                          <a:latin typeface="Malgun Gothic"/>
                          <a:cs typeface="Malgun Gothic"/>
                        </a:rPr>
                        <a:t>확인</a:t>
                      </a:r>
                      <a:endParaRPr sz="1050">
                        <a:latin typeface="Malgun Gothic"/>
                        <a:cs typeface="Malgun Gothic"/>
                      </a:endParaRPr>
                    </a:p>
                    <a:p>
                      <a:pPr marL="407034" marR="281940" indent="-170815">
                        <a:lnSpc>
                          <a:spcPct val="101099"/>
                        </a:lnSpc>
                        <a:spcBef>
                          <a:spcPts val="275"/>
                        </a:spcBef>
                      </a:pP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※ 논문</a:t>
                      </a:r>
                      <a:r>
                        <a:rPr sz="900" b="1" spc="-2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성과의</a:t>
                      </a:r>
                      <a:r>
                        <a:rPr sz="900" b="1" spc="-3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학회지명,</a:t>
                      </a:r>
                      <a:r>
                        <a:rPr sz="900" b="1" spc="-4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논문명</a:t>
                      </a:r>
                      <a:r>
                        <a:rPr sz="900" b="1" spc="-2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등의</a:t>
                      </a:r>
                      <a:r>
                        <a:rPr sz="900" b="1" spc="-2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오타</a:t>
                      </a:r>
                      <a:r>
                        <a:rPr sz="900" b="1" spc="-3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및</a:t>
                      </a:r>
                      <a:r>
                        <a:rPr sz="900" b="1" spc="-1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번역으로</a:t>
                      </a:r>
                      <a:r>
                        <a:rPr sz="900" b="1" spc="-3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인해</a:t>
                      </a:r>
                      <a:r>
                        <a:rPr sz="900" b="1" spc="-3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성과</a:t>
                      </a:r>
                      <a:r>
                        <a:rPr sz="900" b="1" spc="-2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진위여부</a:t>
                      </a:r>
                      <a:r>
                        <a:rPr sz="900" b="1" spc="-3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판정</a:t>
                      </a:r>
                      <a:r>
                        <a:rPr sz="900" b="1" spc="-3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불가</a:t>
                      </a:r>
                      <a:r>
                        <a:rPr sz="900" b="1" spc="-2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spc="-5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시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불인정(저자명은</a:t>
                      </a:r>
                      <a:r>
                        <a:rPr sz="900" b="1" spc="-35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한글로</a:t>
                      </a:r>
                      <a:r>
                        <a:rPr sz="900" b="1" spc="-3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번역</a:t>
                      </a:r>
                      <a:r>
                        <a:rPr sz="900" b="1" spc="-3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spc="-25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가능)</a:t>
                      </a:r>
                      <a:endParaRPr sz="900">
                        <a:latin typeface="Malgun Gothic"/>
                        <a:cs typeface="Malgun Gothic"/>
                      </a:endParaRPr>
                    </a:p>
                  </a:txBody>
                  <a:tcPr marL="0" marR="0" marT="679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2834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38100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sz="1050" dirty="0">
                          <a:solidFill>
                            <a:srgbClr val="1F4E79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050" spc="45" dirty="0">
                          <a:solidFill>
                            <a:srgbClr val="1F4E79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050" b="1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공동</a:t>
                      </a:r>
                      <a:r>
                        <a:rPr sz="1050" b="1" spc="-10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1050" b="1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또는</a:t>
                      </a:r>
                      <a:r>
                        <a:rPr sz="1050" b="1" spc="-25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1050" b="1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개인명의</a:t>
                      </a:r>
                      <a:r>
                        <a:rPr sz="1050" b="1" spc="-25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1050" b="1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특허</a:t>
                      </a:r>
                      <a:r>
                        <a:rPr sz="1050" b="1" spc="-20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1050" b="1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여부</a:t>
                      </a:r>
                      <a:r>
                        <a:rPr sz="1050" b="1" spc="-25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1050" b="1" spc="-25" dirty="0">
                          <a:latin typeface="Malgun Gothic"/>
                          <a:cs typeface="Malgun Gothic"/>
                        </a:rPr>
                        <a:t>확인</a:t>
                      </a:r>
                      <a:endParaRPr sz="1050">
                        <a:latin typeface="Malgun Gothic"/>
                        <a:cs typeface="Malgun Gothic"/>
                      </a:endParaRPr>
                    </a:p>
                    <a:p>
                      <a:pPr marL="234950">
                        <a:lnSpc>
                          <a:spcPct val="100000"/>
                        </a:lnSpc>
                        <a:spcBef>
                          <a:spcPts val="340"/>
                        </a:spcBef>
                      </a:pP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※</a:t>
                      </a:r>
                      <a:r>
                        <a:rPr sz="900" b="1" spc="-1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개인명의</a:t>
                      </a:r>
                      <a:r>
                        <a:rPr sz="900" b="1" spc="-3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특허의</a:t>
                      </a:r>
                      <a:r>
                        <a:rPr sz="900" b="1" spc="-3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경우,</a:t>
                      </a:r>
                      <a:r>
                        <a:rPr sz="900" b="1" spc="-2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사업자등록증</a:t>
                      </a:r>
                      <a:r>
                        <a:rPr sz="900" b="1" spc="-30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필수</a:t>
                      </a:r>
                      <a:r>
                        <a:rPr sz="900" b="1" spc="-20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spc="-25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제출</a:t>
                      </a:r>
                      <a:endParaRPr sz="900">
                        <a:latin typeface="Malgun Gothic"/>
                        <a:cs typeface="Malgun Gothic"/>
                      </a:endParaRPr>
                    </a:p>
                    <a:p>
                      <a:pPr marL="403860" marR="422909" indent="-166370">
                        <a:lnSpc>
                          <a:spcPct val="102200"/>
                        </a:lnSpc>
                        <a:spcBef>
                          <a:spcPts val="315"/>
                        </a:spcBef>
                      </a:pP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※</a:t>
                      </a:r>
                      <a:r>
                        <a:rPr sz="900" b="1" spc="-1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공동</a:t>
                      </a:r>
                      <a:r>
                        <a:rPr sz="900" b="1" spc="-2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특허의</a:t>
                      </a:r>
                      <a:r>
                        <a:rPr sz="900" b="1" spc="-2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경우,</a:t>
                      </a:r>
                      <a:r>
                        <a:rPr sz="900" b="1" spc="-15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공동</a:t>
                      </a:r>
                      <a:r>
                        <a:rPr sz="900" b="1" spc="-15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특허</a:t>
                      </a:r>
                      <a:r>
                        <a:rPr sz="900" b="1" spc="-2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출원인이</a:t>
                      </a:r>
                      <a:r>
                        <a:rPr sz="900" b="1" spc="-25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해당</a:t>
                      </a:r>
                      <a:r>
                        <a:rPr sz="900" b="1" spc="-2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증빙서류에서</a:t>
                      </a:r>
                      <a:r>
                        <a:rPr sz="900" b="1" spc="-15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확인</a:t>
                      </a:r>
                      <a:r>
                        <a:rPr sz="900" b="1" spc="-2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불가</a:t>
                      </a:r>
                      <a:r>
                        <a:rPr sz="900" b="1" spc="-2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시</a:t>
                      </a:r>
                      <a:r>
                        <a:rPr sz="900" b="1" spc="-2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확인</a:t>
                      </a:r>
                      <a:r>
                        <a:rPr sz="900" b="1" spc="-2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spc="-25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가능한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서류(</a:t>
                      </a:r>
                      <a:r>
                        <a:rPr sz="900" b="1" u="sng" dirty="0">
                          <a:uFill>
                            <a:solidFill>
                              <a:srgbClr val="000000"/>
                            </a:solidFill>
                          </a:uFill>
                          <a:latin typeface="Malgun Gothic"/>
                          <a:cs typeface="Malgun Gothic"/>
                        </a:rPr>
                        <a:t>서지</a:t>
                      </a:r>
                      <a:r>
                        <a:rPr sz="900" b="1" u="sng" spc="-25" dirty="0">
                          <a:uFill>
                            <a:solidFill>
                              <a:srgbClr val="000000"/>
                            </a:solidFill>
                          </a:u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u="sng" dirty="0">
                          <a:uFill>
                            <a:solidFill>
                              <a:srgbClr val="000000"/>
                            </a:solidFill>
                          </a:uFill>
                          <a:latin typeface="Malgun Gothic"/>
                          <a:cs typeface="Malgun Gothic"/>
                        </a:rPr>
                        <a:t>사항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)도</a:t>
                      </a:r>
                      <a:r>
                        <a:rPr sz="900" b="1" spc="-5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함께</a:t>
                      </a:r>
                      <a:r>
                        <a:rPr sz="900" b="1" spc="-1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spc="-35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제출</a:t>
                      </a:r>
                      <a:endParaRPr sz="900">
                        <a:latin typeface="Malgun Gothic"/>
                        <a:cs typeface="Malgun Gothic"/>
                      </a:endParaRPr>
                    </a:p>
                  </a:txBody>
                  <a:tcPr marL="0" marR="0" marT="387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4165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179705">
                        <a:lnSpc>
                          <a:spcPct val="100000"/>
                        </a:lnSpc>
                      </a:pPr>
                      <a:r>
                        <a:rPr sz="1000" spc="-25" dirty="0">
                          <a:latin typeface="Malgun Gothic"/>
                          <a:cs typeface="Malgun Gothic"/>
                        </a:rPr>
                        <a:t>특허</a:t>
                      </a:r>
                      <a:endParaRPr sz="1000">
                        <a:latin typeface="Malgun Gothic"/>
                        <a:cs typeface="Malgun Gothic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38100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1050" dirty="0">
                          <a:solidFill>
                            <a:srgbClr val="1F4E79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050" spc="60" dirty="0">
                          <a:solidFill>
                            <a:srgbClr val="1F4E79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050" b="1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특허,</a:t>
                      </a:r>
                      <a:r>
                        <a:rPr sz="1050" b="1" spc="-35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1050" b="1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실용신안,</a:t>
                      </a:r>
                      <a:r>
                        <a:rPr sz="1050" b="1" spc="-35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1050" b="1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디자인,</a:t>
                      </a:r>
                      <a:r>
                        <a:rPr sz="1050" b="1" spc="-25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1050" b="1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상표</a:t>
                      </a:r>
                      <a:r>
                        <a:rPr sz="1050" b="1" spc="-25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1050" b="1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등 </a:t>
                      </a:r>
                      <a:r>
                        <a:rPr sz="1050" b="1" spc="-25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구분</a:t>
                      </a:r>
                      <a:endParaRPr sz="1050">
                        <a:latin typeface="Malgun Gothic"/>
                        <a:cs typeface="Malgun Gothic"/>
                      </a:endParaRPr>
                    </a:p>
                    <a:p>
                      <a:pPr marL="403860" marR="122555" indent="-169545">
                        <a:lnSpc>
                          <a:spcPts val="1010"/>
                        </a:lnSpc>
                        <a:spcBef>
                          <a:spcPts val="445"/>
                        </a:spcBef>
                      </a:pP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※</a:t>
                      </a:r>
                      <a:r>
                        <a:rPr sz="900" b="1" spc="-25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산업재산권</a:t>
                      </a:r>
                      <a:r>
                        <a:rPr sz="900" b="1" spc="-5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유형</a:t>
                      </a:r>
                      <a:r>
                        <a:rPr sz="900" b="1" spc="-2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식별코드(10(특허),</a:t>
                      </a:r>
                      <a:r>
                        <a:rPr sz="900" b="1" spc="-65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20(실용신안),</a:t>
                      </a:r>
                      <a:r>
                        <a:rPr sz="900" b="1" spc="-3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30(디자인),</a:t>
                      </a:r>
                      <a:r>
                        <a:rPr sz="900" b="1" spc="-45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40~45(상표))를</a:t>
                      </a:r>
                      <a:r>
                        <a:rPr sz="900" b="1" spc="-1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spc="-2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확인하여 </a:t>
                      </a:r>
                      <a:r>
                        <a:rPr sz="900" b="1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특허(10)</a:t>
                      </a:r>
                      <a:r>
                        <a:rPr sz="900" b="1" spc="-20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외는</a:t>
                      </a:r>
                      <a:r>
                        <a:rPr sz="900" b="1" spc="-15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기타산업재산권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으로</a:t>
                      </a:r>
                      <a:r>
                        <a:rPr sz="900" b="1" spc="-15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spc="-25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분류</a:t>
                      </a:r>
                      <a:endParaRPr sz="900">
                        <a:latin typeface="Malgun Gothic"/>
                        <a:cs typeface="Malgun Gothic"/>
                      </a:endParaRPr>
                    </a:p>
                  </a:txBody>
                  <a:tcPr marL="0" marR="0" marT="3302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965"/>
                        </a:spcBef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124460" marR="10541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000" spc="-25" dirty="0">
                          <a:latin typeface="Malgun Gothic"/>
                          <a:cs typeface="Malgun Gothic"/>
                        </a:rPr>
                        <a:t>특허 </a:t>
                      </a:r>
                      <a:r>
                        <a:rPr sz="1000" dirty="0">
                          <a:latin typeface="Malgun Gothic"/>
                          <a:cs typeface="Malgun Gothic"/>
                        </a:rPr>
                        <a:t>출원서</a:t>
                      </a:r>
                      <a:r>
                        <a:rPr sz="1000" spc="-5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1000" spc="-25" dirty="0">
                          <a:latin typeface="Malgun Gothic"/>
                          <a:cs typeface="Malgun Gothic"/>
                        </a:rPr>
                        <a:t>or </a:t>
                      </a:r>
                      <a:r>
                        <a:rPr sz="1000" dirty="0">
                          <a:latin typeface="Malgun Gothic"/>
                          <a:cs typeface="Malgun Gothic"/>
                        </a:rPr>
                        <a:t>등록증</a:t>
                      </a:r>
                      <a:r>
                        <a:rPr sz="1000" spc="-50" dirty="0">
                          <a:latin typeface="Malgun Gothic"/>
                          <a:cs typeface="Malgun Gothic"/>
                        </a:rPr>
                        <a:t> 등 </a:t>
                      </a:r>
                      <a:r>
                        <a:rPr sz="1000" dirty="0">
                          <a:latin typeface="Malgun Gothic"/>
                          <a:cs typeface="Malgun Gothic"/>
                        </a:rPr>
                        <a:t>(영수증</a:t>
                      </a:r>
                      <a:r>
                        <a:rPr sz="1000" spc="-1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1000" spc="-50" dirty="0">
                          <a:latin typeface="Malgun Gothic"/>
                          <a:cs typeface="Malgun Gothic"/>
                        </a:rPr>
                        <a:t>불 </a:t>
                      </a:r>
                      <a:r>
                        <a:rPr sz="1000" spc="-25" dirty="0">
                          <a:latin typeface="Malgun Gothic"/>
                          <a:cs typeface="Malgun Gothic"/>
                        </a:rPr>
                        <a:t>가)</a:t>
                      </a:r>
                      <a:endParaRPr sz="1000">
                        <a:latin typeface="Malgun Gothic"/>
                        <a:cs typeface="Malgun Gothic"/>
                      </a:endParaRPr>
                    </a:p>
                  </a:txBody>
                  <a:tcPr marL="0" marR="0" marT="1225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9085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45720">
                        <a:lnSpc>
                          <a:spcPct val="100000"/>
                        </a:lnSpc>
                        <a:spcBef>
                          <a:spcPts val="550"/>
                        </a:spcBef>
                      </a:pPr>
                      <a:r>
                        <a:rPr sz="1050" dirty="0">
                          <a:solidFill>
                            <a:srgbClr val="1F4E79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050" spc="45" dirty="0">
                          <a:solidFill>
                            <a:srgbClr val="1F4E79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050" b="1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출원/등록</a:t>
                      </a:r>
                      <a:r>
                        <a:rPr sz="1050" b="1" spc="-70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1050" b="1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여부</a:t>
                      </a:r>
                      <a:r>
                        <a:rPr sz="1050" b="1" spc="-25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1050" b="1" spc="-25" dirty="0">
                          <a:latin typeface="Malgun Gothic"/>
                          <a:cs typeface="Malgun Gothic"/>
                        </a:rPr>
                        <a:t>구분</a:t>
                      </a:r>
                      <a:endParaRPr sz="1050">
                        <a:latin typeface="Malgun Gothic"/>
                        <a:cs typeface="Malgun Gothic"/>
                      </a:endParaRPr>
                    </a:p>
                    <a:p>
                      <a:pPr marL="242570">
                        <a:lnSpc>
                          <a:spcPct val="100000"/>
                        </a:lnSpc>
                        <a:spcBef>
                          <a:spcPts val="340"/>
                        </a:spcBef>
                      </a:pP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※</a:t>
                      </a:r>
                      <a:r>
                        <a:rPr sz="900" b="1" spc="-1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특허</a:t>
                      </a:r>
                      <a:r>
                        <a:rPr sz="900" b="1" spc="-3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등록</a:t>
                      </a:r>
                      <a:r>
                        <a:rPr sz="900" b="1" spc="-2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성과이나</a:t>
                      </a:r>
                      <a:r>
                        <a:rPr sz="900" b="1" spc="-2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출원번호를</a:t>
                      </a:r>
                      <a:r>
                        <a:rPr sz="900" b="1" spc="-35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입력하는</a:t>
                      </a:r>
                      <a:r>
                        <a:rPr sz="900" b="1" spc="-25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경우</a:t>
                      </a:r>
                      <a:r>
                        <a:rPr sz="900" b="1" spc="-2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등</a:t>
                      </a:r>
                      <a:r>
                        <a:rPr sz="900" b="1" spc="-2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spc="-25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확인</a:t>
                      </a:r>
                      <a:endParaRPr sz="900">
                        <a:latin typeface="Malgun Gothic"/>
                        <a:cs typeface="Malgun Gothic"/>
                      </a:endParaRPr>
                    </a:p>
                  </a:txBody>
                  <a:tcPr marL="0" marR="0" marT="698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225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9085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45720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050" dirty="0">
                          <a:solidFill>
                            <a:srgbClr val="1F4E79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050" spc="35" dirty="0">
                          <a:solidFill>
                            <a:srgbClr val="1F4E79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050" b="1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출원기관</a:t>
                      </a:r>
                      <a:r>
                        <a:rPr sz="1050" b="1" spc="-60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1050" b="1" spc="-25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오입력</a:t>
                      </a:r>
                      <a:endParaRPr sz="1050">
                        <a:latin typeface="Malgun Gothic"/>
                        <a:cs typeface="Malgun Gothic"/>
                      </a:endParaRPr>
                    </a:p>
                    <a:p>
                      <a:pPr marL="242570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※</a:t>
                      </a:r>
                      <a:r>
                        <a:rPr sz="900" b="1" spc="-25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발명자를</a:t>
                      </a:r>
                      <a:r>
                        <a:rPr sz="900" b="1" spc="-2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출원기관으로</a:t>
                      </a:r>
                      <a:r>
                        <a:rPr sz="900" b="1" spc="-3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입력하는</a:t>
                      </a:r>
                      <a:r>
                        <a:rPr sz="900" b="1" spc="-35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경우</a:t>
                      </a:r>
                      <a:r>
                        <a:rPr sz="900" b="1" spc="-3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spc="-25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확인</a:t>
                      </a:r>
                      <a:endParaRPr sz="900">
                        <a:latin typeface="Malgun Gothic"/>
                        <a:cs typeface="Malgun Gothic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225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9022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0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sz="1050" dirty="0">
                          <a:solidFill>
                            <a:srgbClr val="1F4E79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050" spc="30" dirty="0">
                          <a:solidFill>
                            <a:srgbClr val="1F4E79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050" b="1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해외</a:t>
                      </a:r>
                      <a:r>
                        <a:rPr sz="1050" b="1" spc="-25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1050" b="1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특허</a:t>
                      </a:r>
                      <a:r>
                        <a:rPr sz="1050" b="1" spc="-45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1050" b="1" spc="-20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증빙자료</a:t>
                      </a:r>
                      <a:endParaRPr sz="1050">
                        <a:latin typeface="Malgun Gothic"/>
                        <a:cs typeface="Malgun Gothic"/>
                      </a:endParaRPr>
                    </a:p>
                    <a:p>
                      <a:pPr marL="403860" marR="358775" indent="-169545">
                        <a:lnSpc>
                          <a:spcPts val="1000"/>
                        </a:lnSpc>
                        <a:spcBef>
                          <a:spcPts val="360"/>
                        </a:spcBef>
                      </a:pP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※</a:t>
                      </a:r>
                      <a:r>
                        <a:rPr sz="900" b="1" spc="-1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해외</a:t>
                      </a:r>
                      <a:r>
                        <a:rPr sz="900" b="1" spc="-2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특허의</a:t>
                      </a:r>
                      <a:r>
                        <a:rPr sz="900" b="1" spc="-3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경우,</a:t>
                      </a:r>
                      <a:r>
                        <a:rPr sz="900" b="1" spc="-15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각</a:t>
                      </a:r>
                      <a:r>
                        <a:rPr sz="900" b="1" spc="-2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국가의</a:t>
                      </a:r>
                      <a:r>
                        <a:rPr sz="900" b="1" spc="-2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특허청에서</a:t>
                      </a:r>
                      <a:r>
                        <a:rPr sz="900" b="1" spc="-2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발급한</a:t>
                      </a:r>
                      <a:r>
                        <a:rPr sz="900" b="1" spc="-2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서류만</a:t>
                      </a:r>
                      <a:r>
                        <a:rPr sz="900" b="1" spc="-15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증빙으로</a:t>
                      </a:r>
                      <a:r>
                        <a:rPr sz="900" b="1" spc="-25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인정하며,</a:t>
                      </a:r>
                      <a:r>
                        <a:rPr sz="900" b="1" spc="-15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spc="-20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특허업무 </a:t>
                      </a:r>
                      <a:r>
                        <a:rPr sz="900" b="1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대행사의</a:t>
                      </a:r>
                      <a:r>
                        <a:rPr sz="900" b="1" spc="-25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공문, 특허</a:t>
                      </a:r>
                      <a:r>
                        <a:rPr sz="900" b="1" spc="-15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출원/등록</a:t>
                      </a:r>
                      <a:r>
                        <a:rPr sz="900" b="1" spc="-10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납입</a:t>
                      </a:r>
                      <a:r>
                        <a:rPr sz="900" b="1" spc="-20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영수증</a:t>
                      </a:r>
                      <a:r>
                        <a:rPr sz="900" b="1" spc="-5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등은</a:t>
                      </a:r>
                      <a:r>
                        <a:rPr sz="900" b="1" spc="-20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증빙으로</a:t>
                      </a:r>
                      <a:r>
                        <a:rPr sz="900" b="1" spc="-30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spc="-25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불인정</a:t>
                      </a:r>
                      <a:endParaRPr sz="900">
                        <a:latin typeface="Malgun Gothic"/>
                        <a:cs typeface="Malgun Gothic"/>
                      </a:endParaRPr>
                    </a:p>
                  </a:txBody>
                  <a:tcPr marL="0" marR="0" marT="762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12268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65"/>
                        </a:spcBef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179705" marR="111125" indent="-6413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000" spc="-25" dirty="0">
                          <a:latin typeface="Malgun Gothic"/>
                          <a:cs typeface="Malgun Gothic"/>
                        </a:rPr>
                        <a:t>사업화 매출</a:t>
                      </a:r>
                      <a:endParaRPr sz="1000">
                        <a:latin typeface="Malgun Gothic"/>
                        <a:cs typeface="Malgun Gothic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384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sz="1050" dirty="0">
                          <a:solidFill>
                            <a:srgbClr val="1F4E79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050" spc="35" dirty="0">
                          <a:solidFill>
                            <a:srgbClr val="1F4E79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050" b="1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사업화매출</a:t>
                      </a:r>
                      <a:r>
                        <a:rPr sz="1050" b="1" spc="-60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1050" b="1" spc="-25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증빙</a:t>
                      </a:r>
                      <a:endParaRPr sz="1050">
                        <a:latin typeface="Malgun Gothic"/>
                        <a:cs typeface="Malgun Gothic"/>
                      </a:endParaRPr>
                    </a:p>
                    <a:p>
                      <a:pPr marL="398145" marR="486409" indent="-169545">
                        <a:lnSpc>
                          <a:spcPct val="101099"/>
                        </a:lnSpc>
                        <a:spcBef>
                          <a:spcPts val="275"/>
                        </a:spcBef>
                      </a:pP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※ 사업화매출액</a:t>
                      </a:r>
                      <a:r>
                        <a:rPr sz="900" b="1" spc="-45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확인서는</a:t>
                      </a:r>
                      <a:r>
                        <a:rPr sz="900" b="1" spc="-3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동일</a:t>
                      </a:r>
                      <a:r>
                        <a:rPr sz="900" b="1" spc="-2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기간</a:t>
                      </a:r>
                      <a:r>
                        <a:rPr sz="900" b="1" spc="-25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내</a:t>
                      </a:r>
                      <a:r>
                        <a:rPr sz="900" b="1" spc="-2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기업정체</a:t>
                      </a:r>
                      <a:r>
                        <a:rPr sz="900" b="1" spc="-3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매출액,</a:t>
                      </a:r>
                      <a:r>
                        <a:rPr sz="900" b="1" spc="-25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대표자성명,</a:t>
                      </a:r>
                      <a:r>
                        <a:rPr sz="900" b="1" spc="-4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인감</a:t>
                      </a:r>
                      <a:r>
                        <a:rPr sz="900" b="1" spc="-35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공란</a:t>
                      </a:r>
                      <a:r>
                        <a:rPr sz="900" b="1" spc="-5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spc="-25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여부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확인</a:t>
                      </a:r>
                      <a:r>
                        <a:rPr sz="900" b="1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(인감의</a:t>
                      </a:r>
                      <a:r>
                        <a:rPr sz="900" b="1" spc="-35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경우,</a:t>
                      </a:r>
                      <a:r>
                        <a:rPr sz="900" b="1" spc="-55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싸인(서명)은</a:t>
                      </a:r>
                      <a:r>
                        <a:rPr sz="900" b="1" spc="-35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spc="-25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불가)</a:t>
                      </a:r>
                      <a:endParaRPr sz="900">
                        <a:latin typeface="Malgun Gothic"/>
                        <a:cs typeface="Malgun Gothic"/>
                      </a:endParaRPr>
                    </a:p>
                    <a:p>
                      <a:pPr marL="228600">
                        <a:lnSpc>
                          <a:spcPct val="100000"/>
                        </a:lnSpc>
                        <a:spcBef>
                          <a:spcPts val="480"/>
                        </a:spcBef>
                      </a:pP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※</a:t>
                      </a:r>
                      <a:r>
                        <a:rPr sz="900" b="1" spc="-1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세금계산서</a:t>
                      </a:r>
                      <a:r>
                        <a:rPr sz="900" b="1" spc="-3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증빙</a:t>
                      </a:r>
                      <a:r>
                        <a:rPr sz="900" b="1" spc="-2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제출시,</a:t>
                      </a:r>
                      <a:r>
                        <a:rPr sz="900" b="1" spc="-15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부가세가</a:t>
                      </a:r>
                      <a:r>
                        <a:rPr sz="900" b="1" spc="-25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제외된</a:t>
                      </a:r>
                      <a:r>
                        <a:rPr sz="900" b="1" spc="-30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공급가액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을</a:t>
                      </a:r>
                      <a:r>
                        <a:rPr sz="900" b="1" spc="-2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사업화매출액으로</a:t>
                      </a:r>
                      <a:r>
                        <a:rPr sz="900" b="1" spc="-2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spc="-25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인정</a:t>
                      </a:r>
                      <a:endParaRPr sz="900">
                        <a:latin typeface="Malgun Gothic"/>
                        <a:cs typeface="Malgun Gothic"/>
                      </a:endParaRPr>
                    </a:p>
                    <a:p>
                      <a:pPr marL="228600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※</a:t>
                      </a:r>
                      <a:r>
                        <a:rPr sz="900" b="1" spc="-1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기타</a:t>
                      </a:r>
                      <a:r>
                        <a:rPr sz="900" b="1" spc="-2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계약서</a:t>
                      </a:r>
                      <a:r>
                        <a:rPr sz="900" b="1" spc="-2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등의</a:t>
                      </a:r>
                      <a:r>
                        <a:rPr sz="900" b="1" spc="-2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경우,</a:t>
                      </a:r>
                      <a:r>
                        <a:rPr sz="900" b="1" spc="-15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총</a:t>
                      </a:r>
                      <a:r>
                        <a:rPr sz="900" b="1" spc="-2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계약금액</a:t>
                      </a:r>
                      <a:r>
                        <a:rPr sz="900" b="1" spc="-25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중</a:t>
                      </a:r>
                      <a:r>
                        <a:rPr sz="900" b="1" spc="-2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부가세를</a:t>
                      </a:r>
                      <a:r>
                        <a:rPr sz="900" b="1" spc="-2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제외한</a:t>
                      </a:r>
                      <a:r>
                        <a:rPr sz="900" b="1" spc="-2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금액으로</a:t>
                      </a:r>
                      <a:r>
                        <a:rPr sz="900" b="1" spc="-2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계산하여</a:t>
                      </a:r>
                      <a:r>
                        <a:rPr sz="900" b="1" spc="-2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spc="-25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입력</a:t>
                      </a:r>
                      <a:endParaRPr sz="900">
                        <a:latin typeface="Malgun Gothic"/>
                        <a:cs typeface="Malgun Gothic"/>
                      </a:endParaRPr>
                    </a:p>
                    <a:p>
                      <a:pPr marL="228600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※</a:t>
                      </a:r>
                      <a:r>
                        <a:rPr sz="900" b="1" spc="-1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수출신고필증,</a:t>
                      </a:r>
                      <a:r>
                        <a:rPr sz="900" b="1" spc="-4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수출실적증명서는</a:t>
                      </a:r>
                      <a:r>
                        <a:rPr sz="900" b="1" spc="-15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부가세가</a:t>
                      </a:r>
                      <a:r>
                        <a:rPr sz="900" b="1" spc="-2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없으므로</a:t>
                      </a:r>
                      <a:r>
                        <a:rPr sz="900" b="1" spc="-35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증빙자료</a:t>
                      </a:r>
                      <a:r>
                        <a:rPr sz="900" b="1" spc="-2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상의</a:t>
                      </a:r>
                      <a:r>
                        <a:rPr sz="900" b="1" spc="-2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금액을</a:t>
                      </a:r>
                      <a:r>
                        <a:rPr sz="900" b="1" spc="-3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매출액으로</a:t>
                      </a:r>
                      <a:r>
                        <a:rPr sz="900" b="1" spc="-15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spc="-25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인정</a:t>
                      </a:r>
                      <a:endParaRPr sz="900">
                        <a:latin typeface="Malgun Gothic"/>
                        <a:cs typeface="Malgun Gothic"/>
                      </a:endParaRPr>
                    </a:p>
                  </a:txBody>
                  <a:tcPr marL="0" marR="0" marT="3556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106045" marR="90170" indent="-15240" algn="ctr">
                        <a:lnSpc>
                          <a:spcPct val="100000"/>
                        </a:lnSpc>
                      </a:pPr>
                      <a:r>
                        <a:rPr sz="1000" dirty="0">
                          <a:latin typeface="Malgun Gothic"/>
                          <a:cs typeface="Malgun Gothic"/>
                        </a:rPr>
                        <a:t>매출액</a:t>
                      </a:r>
                      <a:r>
                        <a:rPr sz="1000" spc="31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1000" spc="-50" dirty="0">
                          <a:latin typeface="Malgun Gothic"/>
                          <a:cs typeface="Malgun Gothic"/>
                        </a:rPr>
                        <a:t>확 </a:t>
                      </a:r>
                      <a:r>
                        <a:rPr sz="1000" dirty="0">
                          <a:latin typeface="Malgun Gothic"/>
                          <a:cs typeface="Malgun Gothic"/>
                        </a:rPr>
                        <a:t>인서,</a:t>
                      </a:r>
                      <a:r>
                        <a:rPr sz="1000" spc="31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1000" spc="-25" dirty="0">
                          <a:latin typeface="Malgun Gothic"/>
                          <a:cs typeface="Malgun Gothic"/>
                        </a:rPr>
                        <a:t>세금 </a:t>
                      </a:r>
                      <a:r>
                        <a:rPr sz="1000" dirty="0">
                          <a:latin typeface="Malgun Gothic"/>
                          <a:cs typeface="Malgun Gothic"/>
                        </a:rPr>
                        <a:t>계산서,</a:t>
                      </a:r>
                      <a:r>
                        <a:rPr sz="1000" spc="32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1000" spc="-50" dirty="0">
                          <a:latin typeface="Malgun Gothic"/>
                          <a:cs typeface="Malgun Gothic"/>
                        </a:rPr>
                        <a:t>수 </a:t>
                      </a:r>
                      <a:r>
                        <a:rPr sz="1000" dirty="0">
                          <a:latin typeface="Malgun Gothic"/>
                          <a:cs typeface="Malgun Gothic"/>
                        </a:rPr>
                        <a:t>출신고</a:t>
                      </a:r>
                      <a:r>
                        <a:rPr sz="1000" spc="31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1000" spc="-50" dirty="0">
                          <a:latin typeface="Malgun Gothic"/>
                          <a:cs typeface="Malgun Gothic"/>
                        </a:rPr>
                        <a:t>필 </a:t>
                      </a:r>
                      <a:r>
                        <a:rPr sz="1000" dirty="0">
                          <a:latin typeface="Malgun Gothic"/>
                          <a:cs typeface="Malgun Gothic"/>
                        </a:rPr>
                        <a:t>증,</a:t>
                      </a:r>
                      <a:r>
                        <a:rPr sz="1000" spc="3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1000" spc="-25" dirty="0">
                          <a:latin typeface="Malgun Gothic"/>
                          <a:cs typeface="Malgun Gothic"/>
                        </a:rPr>
                        <a:t>수출액 </a:t>
                      </a:r>
                      <a:r>
                        <a:rPr sz="1000" dirty="0">
                          <a:latin typeface="Malgun Gothic"/>
                          <a:cs typeface="Malgun Gothic"/>
                        </a:rPr>
                        <a:t>증명원,</a:t>
                      </a:r>
                      <a:r>
                        <a:rPr sz="1000" spc="30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1000" spc="-50" dirty="0">
                          <a:latin typeface="Malgun Gothic"/>
                          <a:cs typeface="Malgun Gothic"/>
                        </a:rPr>
                        <a:t>계 </a:t>
                      </a:r>
                      <a:r>
                        <a:rPr sz="1000" dirty="0">
                          <a:latin typeface="Malgun Gothic"/>
                          <a:cs typeface="Malgun Gothic"/>
                        </a:rPr>
                        <a:t>약서</a:t>
                      </a:r>
                      <a:r>
                        <a:rPr sz="1000" spc="-50" dirty="0">
                          <a:latin typeface="Malgun Gothic"/>
                          <a:cs typeface="Malgun Gothic"/>
                        </a:rPr>
                        <a:t> 등</a:t>
                      </a:r>
                      <a:endParaRPr sz="1000">
                        <a:latin typeface="Malgun Gothic"/>
                        <a:cs typeface="Malgun Gothic"/>
                      </a:endParaRPr>
                    </a:p>
                  </a:txBody>
                  <a:tcPr marL="0" marR="0" marT="9969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57150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889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050" dirty="0">
                          <a:solidFill>
                            <a:srgbClr val="1F4E79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050" spc="45" dirty="0">
                          <a:solidFill>
                            <a:srgbClr val="1F4E79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050" b="1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기업</a:t>
                      </a:r>
                      <a:r>
                        <a:rPr sz="1050" b="1" spc="-25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1050" b="1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전체</a:t>
                      </a:r>
                      <a:r>
                        <a:rPr sz="1050" b="1" spc="-25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1050" b="1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매출액</a:t>
                      </a:r>
                      <a:r>
                        <a:rPr sz="1050" b="1" spc="-25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1050" b="1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초과여부</a:t>
                      </a:r>
                      <a:r>
                        <a:rPr sz="1050" b="1" spc="-20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1050" b="1" spc="-25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확인</a:t>
                      </a:r>
                      <a:endParaRPr sz="1050">
                        <a:latin typeface="Malgun Gothic"/>
                        <a:cs typeface="Malgun Gothic"/>
                      </a:endParaRPr>
                    </a:p>
                    <a:p>
                      <a:pPr marL="245745">
                        <a:lnSpc>
                          <a:spcPts val="1045"/>
                        </a:lnSpc>
                        <a:spcBef>
                          <a:spcPts val="355"/>
                        </a:spcBef>
                      </a:pP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※</a:t>
                      </a:r>
                      <a:r>
                        <a:rPr sz="900" b="1" spc="-25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사업화매출액이</a:t>
                      </a:r>
                      <a:r>
                        <a:rPr sz="900" b="1" spc="-45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기업의</a:t>
                      </a:r>
                      <a:r>
                        <a:rPr sz="900" b="1" spc="-45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전체</a:t>
                      </a:r>
                      <a:r>
                        <a:rPr sz="900" b="1" spc="-30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매출액을</a:t>
                      </a:r>
                      <a:r>
                        <a:rPr sz="900" b="1" spc="-35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초과하는</a:t>
                      </a:r>
                      <a:r>
                        <a:rPr sz="900" b="1" spc="-30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것은</a:t>
                      </a:r>
                      <a:r>
                        <a:rPr sz="900" b="1" spc="-35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불가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하며,</a:t>
                      </a:r>
                      <a:r>
                        <a:rPr sz="900" b="1" spc="-25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2개</a:t>
                      </a:r>
                      <a:r>
                        <a:rPr sz="900" b="1" spc="-25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이상</a:t>
                      </a:r>
                      <a:r>
                        <a:rPr sz="900" b="1" spc="-30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사업에</a:t>
                      </a:r>
                      <a:r>
                        <a:rPr sz="900" b="1" spc="-30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spc="-25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참여</a:t>
                      </a:r>
                      <a:endParaRPr sz="900">
                        <a:latin typeface="Malgun Gothic"/>
                        <a:cs typeface="Malgun Gothic"/>
                      </a:endParaRPr>
                    </a:p>
                    <a:p>
                      <a:pPr marL="414655">
                        <a:lnSpc>
                          <a:spcPts val="1045"/>
                        </a:lnSpc>
                      </a:pPr>
                      <a:r>
                        <a:rPr sz="900" b="1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중인</a:t>
                      </a:r>
                      <a:r>
                        <a:rPr sz="900" b="1" spc="-20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기업은</a:t>
                      </a:r>
                      <a:r>
                        <a:rPr sz="900" b="1" spc="-5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필히</a:t>
                      </a:r>
                      <a:r>
                        <a:rPr sz="900" b="1" spc="-20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매출액</a:t>
                      </a:r>
                      <a:r>
                        <a:rPr sz="900" b="1" spc="-5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초과여부를</a:t>
                      </a:r>
                      <a:r>
                        <a:rPr sz="900" b="1" spc="-20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spc="-25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확인</a:t>
                      </a:r>
                      <a:endParaRPr sz="900">
                        <a:latin typeface="Malgun Gothic"/>
                        <a:cs typeface="Malgun Gothic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969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49149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34925"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r>
                        <a:rPr sz="1050" dirty="0">
                          <a:solidFill>
                            <a:srgbClr val="1F4E79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050" spc="35" dirty="0">
                          <a:solidFill>
                            <a:srgbClr val="1F4E79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050" b="1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퇴사자</a:t>
                      </a:r>
                      <a:r>
                        <a:rPr sz="1050" b="1" spc="-25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1050" b="1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증빙</a:t>
                      </a:r>
                      <a:r>
                        <a:rPr sz="1050" b="1" spc="-35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1050" b="1" spc="-25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확인</a:t>
                      </a:r>
                      <a:endParaRPr sz="1050">
                        <a:latin typeface="Malgun Gothic"/>
                        <a:cs typeface="Malgun Gothic"/>
                      </a:endParaRPr>
                    </a:p>
                    <a:p>
                      <a:pPr marL="231775">
                        <a:lnSpc>
                          <a:spcPct val="100000"/>
                        </a:lnSpc>
                        <a:spcBef>
                          <a:spcPts val="340"/>
                        </a:spcBef>
                      </a:pP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※</a:t>
                      </a:r>
                      <a:r>
                        <a:rPr sz="900" b="1" spc="-1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퇴사자의</a:t>
                      </a:r>
                      <a:r>
                        <a:rPr sz="900" b="1" spc="-20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경우,</a:t>
                      </a:r>
                      <a:r>
                        <a:rPr sz="900" b="1" spc="-25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고용</a:t>
                      </a:r>
                      <a:r>
                        <a:rPr sz="900" b="1" spc="-20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증빙</a:t>
                      </a:r>
                      <a:r>
                        <a:rPr sz="900" b="1" spc="-20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및</a:t>
                      </a:r>
                      <a:r>
                        <a:rPr sz="900" b="1" spc="-25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퇴사</a:t>
                      </a:r>
                      <a:r>
                        <a:rPr sz="900" b="1" spc="-20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증빙</a:t>
                      </a:r>
                      <a:r>
                        <a:rPr sz="900" b="1" spc="-20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모두</a:t>
                      </a:r>
                      <a:r>
                        <a:rPr sz="900" b="1" spc="-20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필수</a:t>
                      </a:r>
                      <a:r>
                        <a:rPr sz="900" b="1" spc="-30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spc="-25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제출</a:t>
                      </a:r>
                      <a:endParaRPr sz="900">
                        <a:latin typeface="Malgun Gothic"/>
                        <a:cs typeface="Malgun Gothic"/>
                      </a:endParaRPr>
                    </a:p>
                  </a:txBody>
                  <a:tcPr marL="0" marR="0" marT="139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49022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0"/>
                        </a:spcBef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17970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000" spc="-25" dirty="0">
                          <a:latin typeface="Malgun Gothic"/>
                          <a:cs typeface="Malgun Gothic"/>
                        </a:rPr>
                        <a:t>신규</a:t>
                      </a:r>
                      <a:endParaRPr sz="1000">
                        <a:latin typeface="Malgun Gothic"/>
                        <a:cs typeface="Malgun Gothic"/>
                      </a:endParaRPr>
                    </a:p>
                    <a:p>
                      <a:pPr marL="179705">
                        <a:lnSpc>
                          <a:spcPct val="100000"/>
                        </a:lnSpc>
                      </a:pPr>
                      <a:r>
                        <a:rPr sz="1000" spc="-25" dirty="0">
                          <a:latin typeface="Malgun Gothic"/>
                          <a:cs typeface="Malgun Gothic"/>
                        </a:rPr>
                        <a:t>고용</a:t>
                      </a:r>
                      <a:endParaRPr sz="1000">
                        <a:latin typeface="Malgun Gothic"/>
                        <a:cs typeface="Malgun Gothic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34925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sz="1050" dirty="0">
                          <a:solidFill>
                            <a:srgbClr val="1F4E79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050" spc="45" dirty="0">
                          <a:solidFill>
                            <a:srgbClr val="1F4E79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050" b="1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재직증명서</a:t>
                      </a:r>
                      <a:r>
                        <a:rPr sz="1050" b="1" spc="-50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1050" b="1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증빙</a:t>
                      </a:r>
                      <a:r>
                        <a:rPr sz="1050" b="1" spc="-25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1050" b="1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제출</a:t>
                      </a:r>
                      <a:r>
                        <a:rPr sz="1050" b="1" spc="-35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1050" b="1" spc="-25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불가</a:t>
                      </a:r>
                      <a:endParaRPr sz="1050">
                        <a:latin typeface="Malgun Gothic"/>
                        <a:cs typeface="Malgun Gothic"/>
                      </a:endParaRPr>
                    </a:p>
                    <a:p>
                      <a:pPr marL="400685" marR="297815" indent="-169545">
                        <a:lnSpc>
                          <a:spcPts val="1000"/>
                        </a:lnSpc>
                        <a:spcBef>
                          <a:spcPts val="260"/>
                        </a:spcBef>
                      </a:pP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※</a:t>
                      </a:r>
                      <a:r>
                        <a:rPr sz="900" b="1" spc="-1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고용</a:t>
                      </a:r>
                      <a:r>
                        <a:rPr sz="900" b="1" spc="-25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성과의</a:t>
                      </a:r>
                      <a:r>
                        <a:rPr sz="900" b="1" spc="-25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증빙자료는</a:t>
                      </a:r>
                      <a:r>
                        <a:rPr sz="900" b="1" spc="-3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4대보험</a:t>
                      </a:r>
                      <a:r>
                        <a:rPr sz="900" b="1" spc="-1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가입내역이</a:t>
                      </a:r>
                      <a:r>
                        <a:rPr sz="900" b="1" spc="-35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확인가능한</a:t>
                      </a:r>
                      <a:r>
                        <a:rPr sz="900" b="1" spc="-1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서류로</a:t>
                      </a:r>
                      <a:r>
                        <a:rPr sz="900" b="1" spc="-2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제출(4대</a:t>
                      </a:r>
                      <a:r>
                        <a:rPr sz="900" b="1" spc="-35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보험</a:t>
                      </a:r>
                      <a:r>
                        <a:rPr sz="900" b="1" spc="-25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중</a:t>
                      </a:r>
                      <a:r>
                        <a:rPr sz="900" b="1" spc="-1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spc="-25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1개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보험(예.</a:t>
                      </a:r>
                      <a:r>
                        <a:rPr sz="900" b="1" spc="-2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건강보험)의</a:t>
                      </a:r>
                      <a:r>
                        <a:rPr sz="900" b="1" spc="-5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가입내역</a:t>
                      </a:r>
                      <a:r>
                        <a:rPr sz="900" b="1" spc="-25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확인서류도</a:t>
                      </a:r>
                      <a:r>
                        <a:rPr sz="900" b="1" spc="-5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spc="-25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가능)</a:t>
                      </a:r>
                      <a:endParaRPr sz="900">
                        <a:latin typeface="Malgun Gothic"/>
                        <a:cs typeface="Malgun Gothic"/>
                      </a:endParaRPr>
                    </a:p>
                  </a:txBody>
                  <a:tcPr marL="0" marR="0" marT="2286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114300" marR="104775" indent="-7620" algn="ctr">
                        <a:lnSpc>
                          <a:spcPct val="100000"/>
                        </a:lnSpc>
                        <a:spcBef>
                          <a:spcPts val="860"/>
                        </a:spcBef>
                      </a:pPr>
                      <a:r>
                        <a:rPr sz="1000" dirty="0">
                          <a:latin typeface="Malgun Gothic"/>
                          <a:cs typeface="Malgun Gothic"/>
                        </a:rPr>
                        <a:t>사업장</a:t>
                      </a:r>
                      <a:r>
                        <a:rPr sz="1000" spc="31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1000" spc="-50" dirty="0">
                          <a:latin typeface="Malgun Gothic"/>
                          <a:cs typeface="Malgun Gothic"/>
                        </a:rPr>
                        <a:t>가 </a:t>
                      </a:r>
                      <a:r>
                        <a:rPr sz="1000" spc="-10" dirty="0">
                          <a:latin typeface="Malgun Gothic"/>
                          <a:cs typeface="Malgun Gothic"/>
                        </a:rPr>
                        <a:t>입자명부, </a:t>
                      </a:r>
                      <a:r>
                        <a:rPr sz="1000" dirty="0">
                          <a:latin typeface="Malgun Gothic"/>
                          <a:cs typeface="Malgun Gothic"/>
                        </a:rPr>
                        <a:t>가입자</a:t>
                      </a:r>
                      <a:r>
                        <a:rPr sz="1000" spc="31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1000" spc="-50" dirty="0">
                          <a:latin typeface="Malgun Gothic"/>
                          <a:cs typeface="Malgun Gothic"/>
                        </a:rPr>
                        <a:t>가 </a:t>
                      </a:r>
                      <a:r>
                        <a:rPr sz="1000" dirty="0">
                          <a:latin typeface="Malgun Gothic"/>
                          <a:cs typeface="Malgun Gothic"/>
                        </a:rPr>
                        <a:t>입내역</a:t>
                      </a:r>
                      <a:r>
                        <a:rPr sz="1000" spc="31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1000" spc="-50" dirty="0">
                          <a:latin typeface="Malgun Gothic"/>
                          <a:cs typeface="Malgun Gothic"/>
                        </a:rPr>
                        <a:t>확 </a:t>
                      </a:r>
                      <a:r>
                        <a:rPr sz="1000" dirty="0">
                          <a:latin typeface="Malgun Gothic"/>
                          <a:cs typeface="Malgun Gothic"/>
                        </a:rPr>
                        <a:t>인서</a:t>
                      </a:r>
                      <a:r>
                        <a:rPr sz="1000" spc="-50" dirty="0">
                          <a:latin typeface="Malgun Gothic"/>
                          <a:cs typeface="Malgun Gothic"/>
                        </a:rPr>
                        <a:t> 등</a:t>
                      </a:r>
                      <a:endParaRPr sz="1000">
                        <a:latin typeface="Malgun Gothic"/>
                        <a:cs typeface="Malgun Gothic"/>
                      </a:endParaRPr>
                    </a:p>
                  </a:txBody>
                  <a:tcPr marL="0" marR="0" marT="10922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49085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48895"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sz="1050" dirty="0">
                          <a:solidFill>
                            <a:srgbClr val="1F4E79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050" spc="45" dirty="0">
                          <a:solidFill>
                            <a:srgbClr val="1F4E79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050" b="1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이름,</a:t>
                      </a:r>
                      <a:r>
                        <a:rPr sz="1050" b="1" spc="-25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1050" b="1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성별</a:t>
                      </a:r>
                      <a:r>
                        <a:rPr sz="1050" b="1" spc="-25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1050" b="1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등</a:t>
                      </a:r>
                      <a:r>
                        <a:rPr sz="1050" b="1" spc="-10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1050" b="1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오입력</a:t>
                      </a:r>
                      <a:r>
                        <a:rPr sz="1050" b="1" spc="-25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 확인</a:t>
                      </a:r>
                      <a:endParaRPr sz="1050">
                        <a:latin typeface="Malgun Gothic"/>
                        <a:cs typeface="Malgun Gothic"/>
                      </a:endParaRPr>
                    </a:p>
                    <a:p>
                      <a:pPr marL="245745">
                        <a:lnSpc>
                          <a:spcPct val="100000"/>
                        </a:lnSpc>
                        <a:spcBef>
                          <a:spcPts val="340"/>
                        </a:spcBef>
                      </a:pP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※</a:t>
                      </a:r>
                      <a:r>
                        <a:rPr sz="900" b="1" spc="-1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이름,</a:t>
                      </a:r>
                      <a:r>
                        <a:rPr sz="900" b="1" spc="-4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성별,</a:t>
                      </a:r>
                      <a:r>
                        <a:rPr sz="900" b="1" spc="-15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생년월일</a:t>
                      </a:r>
                      <a:r>
                        <a:rPr sz="900" b="1" spc="-2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등</a:t>
                      </a:r>
                      <a:r>
                        <a:rPr sz="900" b="1" spc="-2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성과</a:t>
                      </a:r>
                      <a:r>
                        <a:rPr sz="900" b="1" spc="-3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오입력</a:t>
                      </a:r>
                      <a:r>
                        <a:rPr sz="900" b="1" spc="-25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여부</a:t>
                      </a:r>
                      <a:r>
                        <a:rPr sz="900" b="1" spc="-5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spc="-25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확인</a:t>
                      </a:r>
                      <a:endParaRPr sz="900">
                        <a:latin typeface="Malgun Gothic"/>
                        <a:cs typeface="Malgun Gothic"/>
                      </a:endParaRPr>
                    </a:p>
                  </a:txBody>
                  <a:tcPr marL="0" marR="0" marT="508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0922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50800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8895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r>
                        <a:rPr sz="1050" dirty="0">
                          <a:solidFill>
                            <a:srgbClr val="1F4E79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050" spc="35" dirty="0">
                          <a:solidFill>
                            <a:srgbClr val="1F4E79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050" b="1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신규고용</a:t>
                      </a:r>
                      <a:r>
                        <a:rPr sz="1050" b="1" spc="-35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1050" b="1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기여율</a:t>
                      </a:r>
                      <a:r>
                        <a:rPr sz="1050" b="1" spc="-35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1050" b="1" spc="-25" dirty="0">
                          <a:solidFill>
                            <a:srgbClr val="0000FF"/>
                          </a:solidFill>
                          <a:latin typeface="Malgun Gothic"/>
                          <a:cs typeface="Malgun Gothic"/>
                        </a:rPr>
                        <a:t>초과</a:t>
                      </a:r>
                      <a:endParaRPr sz="1050">
                        <a:latin typeface="Malgun Gothic"/>
                        <a:cs typeface="Malgun Gothic"/>
                      </a:endParaRPr>
                    </a:p>
                    <a:p>
                      <a:pPr marL="414655" marR="278130" indent="-169545">
                        <a:lnSpc>
                          <a:spcPts val="1010"/>
                        </a:lnSpc>
                        <a:spcBef>
                          <a:spcPts val="445"/>
                        </a:spcBef>
                      </a:pP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※</a:t>
                      </a:r>
                      <a:r>
                        <a:rPr sz="900" b="1" spc="-15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신규</a:t>
                      </a:r>
                      <a:r>
                        <a:rPr sz="900" b="1" spc="-30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고용의</a:t>
                      </a:r>
                      <a:r>
                        <a:rPr sz="900" b="1" spc="-25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기여율은</a:t>
                      </a:r>
                      <a:r>
                        <a:rPr sz="900" b="1" spc="-25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100%</a:t>
                      </a:r>
                      <a:r>
                        <a:rPr sz="900" b="1" spc="25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초과가</a:t>
                      </a:r>
                      <a:r>
                        <a:rPr sz="900" b="1" spc="-30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불가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하며,</a:t>
                      </a:r>
                      <a:r>
                        <a:rPr sz="900" b="1" spc="-2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2개</a:t>
                      </a:r>
                      <a:r>
                        <a:rPr sz="900" b="1" spc="-25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이상</a:t>
                      </a:r>
                      <a:r>
                        <a:rPr sz="900" b="1" spc="-3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사업에</a:t>
                      </a:r>
                      <a:r>
                        <a:rPr sz="900" b="1" spc="-25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참여</a:t>
                      </a:r>
                      <a:r>
                        <a:rPr sz="900" b="1" spc="-3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중인</a:t>
                      </a:r>
                      <a:r>
                        <a:rPr sz="900" b="1" spc="-15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기업의</a:t>
                      </a:r>
                      <a:r>
                        <a:rPr sz="900" b="1" spc="-2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spc="-25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고용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인원</a:t>
                      </a:r>
                      <a:r>
                        <a:rPr sz="900" b="1" spc="-35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중</a:t>
                      </a:r>
                      <a:r>
                        <a:rPr sz="900" b="1" spc="-20" dirty="0">
                          <a:solidFill>
                            <a:srgbClr val="7D7D7D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중복인원은</a:t>
                      </a:r>
                      <a:r>
                        <a:rPr sz="900" b="1" spc="-30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합계</a:t>
                      </a:r>
                      <a:r>
                        <a:rPr sz="900" b="1" spc="-20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기여율이</a:t>
                      </a:r>
                      <a:r>
                        <a:rPr sz="900" b="1" spc="-35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100%를</a:t>
                      </a:r>
                      <a:r>
                        <a:rPr sz="900" b="1" spc="15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초과하는지</a:t>
                      </a:r>
                      <a:r>
                        <a:rPr sz="900" b="1" spc="-15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b="1" spc="-25" dirty="0">
                          <a:solidFill>
                            <a:srgbClr val="FF0000"/>
                          </a:solidFill>
                          <a:latin typeface="Malgun Gothic"/>
                          <a:cs typeface="Malgun Gothic"/>
                        </a:rPr>
                        <a:t>확인</a:t>
                      </a:r>
                      <a:endParaRPr sz="900">
                        <a:latin typeface="Malgun Gothic"/>
                        <a:cs typeface="Malgun Gothic"/>
                      </a:endParaRPr>
                    </a:p>
                  </a:txBody>
                  <a:tcPr marL="0" marR="0" marT="44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</a:tbl>
          </a:graphicData>
        </a:graphic>
      </p:graphicFrame>
      <p:sp>
        <p:nvSpPr>
          <p:cNvPr id="23" name="object 2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045"/>
              </a:lnSpc>
            </a:pPr>
            <a:fld id="{81D60167-4931-47E6-BA6A-407CBD079E47}" type="slidenum">
              <a:rPr spc="-25" dirty="0"/>
              <a:t>3</a:t>
            </a:fld>
            <a:endParaRPr spc="-25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96240" y="568451"/>
            <a:ext cx="6858634" cy="9775190"/>
            <a:chOff x="396240" y="568451"/>
            <a:chExt cx="6858634" cy="977519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12291" y="641603"/>
              <a:ext cx="275056" cy="145033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14425" y="641603"/>
              <a:ext cx="127304" cy="144272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263675" y="641603"/>
              <a:ext cx="145389" cy="144779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474723" y="645032"/>
              <a:ext cx="133134" cy="141350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634490" y="641635"/>
              <a:ext cx="114681" cy="144240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781556" y="641603"/>
              <a:ext cx="315468" cy="155448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2107692" y="645667"/>
              <a:ext cx="133350" cy="140970"/>
            </a:xfrm>
            <a:custGeom>
              <a:avLst/>
              <a:gdLst/>
              <a:ahLst/>
              <a:cxnLst/>
              <a:rect l="l" t="t" r="r" b="b"/>
              <a:pathLst>
                <a:path w="133350" h="140970">
                  <a:moveTo>
                    <a:pt x="113538" y="90170"/>
                  </a:moveTo>
                  <a:lnTo>
                    <a:pt x="17780" y="90170"/>
                  </a:lnTo>
                  <a:lnTo>
                    <a:pt x="17780" y="106680"/>
                  </a:lnTo>
                  <a:lnTo>
                    <a:pt x="94869" y="106680"/>
                  </a:lnTo>
                  <a:lnTo>
                    <a:pt x="94869" y="140970"/>
                  </a:lnTo>
                  <a:lnTo>
                    <a:pt x="113538" y="140970"/>
                  </a:lnTo>
                  <a:lnTo>
                    <a:pt x="113538" y="106680"/>
                  </a:lnTo>
                  <a:lnTo>
                    <a:pt x="113538" y="90170"/>
                  </a:lnTo>
                  <a:close/>
                </a:path>
                <a:path w="133350" h="140970">
                  <a:moveTo>
                    <a:pt x="133096" y="63500"/>
                  </a:moveTo>
                  <a:lnTo>
                    <a:pt x="75819" y="63500"/>
                  </a:lnTo>
                  <a:lnTo>
                    <a:pt x="75819" y="49530"/>
                  </a:lnTo>
                  <a:lnTo>
                    <a:pt x="114808" y="49530"/>
                  </a:lnTo>
                  <a:lnTo>
                    <a:pt x="114808" y="34290"/>
                  </a:lnTo>
                  <a:lnTo>
                    <a:pt x="38989" y="34290"/>
                  </a:lnTo>
                  <a:lnTo>
                    <a:pt x="38989" y="15240"/>
                  </a:lnTo>
                  <a:lnTo>
                    <a:pt x="113284" y="15240"/>
                  </a:lnTo>
                  <a:lnTo>
                    <a:pt x="113284" y="0"/>
                  </a:lnTo>
                  <a:lnTo>
                    <a:pt x="20066" y="0"/>
                  </a:lnTo>
                  <a:lnTo>
                    <a:pt x="20066" y="15240"/>
                  </a:lnTo>
                  <a:lnTo>
                    <a:pt x="20066" y="34290"/>
                  </a:lnTo>
                  <a:lnTo>
                    <a:pt x="20066" y="49530"/>
                  </a:lnTo>
                  <a:lnTo>
                    <a:pt x="57277" y="49530"/>
                  </a:lnTo>
                  <a:lnTo>
                    <a:pt x="57277" y="63500"/>
                  </a:lnTo>
                  <a:lnTo>
                    <a:pt x="0" y="63500"/>
                  </a:lnTo>
                  <a:lnTo>
                    <a:pt x="0" y="78740"/>
                  </a:lnTo>
                  <a:lnTo>
                    <a:pt x="133096" y="78740"/>
                  </a:lnTo>
                  <a:lnTo>
                    <a:pt x="133096" y="6350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264410" y="642238"/>
              <a:ext cx="119633" cy="141858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463926" y="640079"/>
              <a:ext cx="133096" cy="144017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616707" y="642238"/>
              <a:ext cx="123443" cy="139319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770632" y="661415"/>
              <a:ext cx="175260" cy="135635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582168" y="975359"/>
              <a:ext cx="6614159" cy="8447532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2884169" y="8049005"/>
              <a:ext cx="4051935" cy="461645"/>
            </a:xfrm>
            <a:custGeom>
              <a:avLst/>
              <a:gdLst/>
              <a:ahLst/>
              <a:cxnLst/>
              <a:rect l="l" t="t" r="r" b="b"/>
              <a:pathLst>
                <a:path w="4051934" h="461645">
                  <a:moveTo>
                    <a:pt x="0" y="461263"/>
                  </a:moveTo>
                  <a:lnTo>
                    <a:pt x="4051807" y="461263"/>
                  </a:lnTo>
                  <a:lnTo>
                    <a:pt x="4051807" y="0"/>
                  </a:lnTo>
                  <a:lnTo>
                    <a:pt x="0" y="0"/>
                  </a:lnTo>
                  <a:lnTo>
                    <a:pt x="0" y="461263"/>
                  </a:lnTo>
                  <a:close/>
                </a:path>
              </a:pathLst>
            </a:custGeom>
            <a:ln w="2857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 txBox="1"/>
          <p:nvPr/>
        </p:nvSpPr>
        <p:spPr>
          <a:xfrm>
            <a:off x="6075679" y="7835264"/>
            <a:ext cx="82296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dirty="0">
                <a:solidFill>
                  <a:srgbClr val="FF0000"/>
                </a:solidFill>
                <a:latin typeface="Malgun Gothic"/>
                <a:cs typeface="Malgun Gothic"/>
              </a:rPr>
              <a:t>발명의</a:t>
            </a:r>
            <a:r>
              <a:rPr sz="1200" b="1" spc="-150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1200" b="1" spc="-25" dirty="0">
                <a:solidFill>
                  <a:srgbClr val="FF0000"/>
                </a:solidFill>
                <a:latin typeface="Malgun Gothic"/>
                <a:cs typeface="Malgun Gothic"/>
              </a:rPr>
              <a:t>명칭</a:t>
            </a:r>
            <a:endParaRPr sz="1200">
              <a:latin typeface="Malgun Gothic"/>
              <a:cs typeface="Malgun Gothic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2885694" y="2687522"/>
            <a:ext cx="1545590" cy="6061075"/>
          </a:xfrm>
          <a:custGeom>
            <a:avLst/>
            <a:gdLst/>
            <a:ahLst/>
            <a:cxnLst/>
            <a:rect l="l" t="t" r="r" b="b"/>
            <a:pathLst>
              <a:path w="1545589" h="6061075">
                <a:moveTo>
                  <a:pt x="0" y="6060617"/>
                </a:moveTo>
                <a:lnTo>
                  <a:pt x="1545082" y="6060617"/>
                </a:lnTo>
                <a:lnTo>
                  <a:pt x="1545082" y="5865507"/>
                </a:lnTo>
                <a:lnTo>
                  <a:pt x="0" y="5865507"/>
                </a:lnTo>
                <a:lnTo>
                  <a:pt x="0" y="6060617"/>
                </a:lnTo>
                <a:close/>
              </a:path>
              <a:path w="1545589" h="6061075">
                <a:moveTo>
                  <a:pt x="67056" y="239318"/>
                </a:moveTo>
                <a:lnTo>
                  <a:pt x="812165" y="239318"/>
                </a:lnTo>
                <a:lnTo>
                  <a:pt x="812165" y="0"/>
                </a:lnTo>
                <a:lnTo>
                  <a:pt x="67056" y="0"/>
                </a:lnTo>
                <a:lnTo>
                  <a:pt x="67056" y="239318"/>
                </a:lnTo>
                <a:close/>
              </a:path>
              <a:path w="1545589" h="6061075">
                <a:moveTo>
                  <a:pt x="67056" y="4155236"/>
                </a:moveTo>
                <a:lnTo>
                  <a:pt x="1136726" y="4155236"/>
                </a:lnTo>
                <a:lnTo>
                  <a:pt x="1136726" y="3915918"/>
                </a:lnTo>
                <a:lnTo>
                  <a:pt x="67056" y="3915918"/>
                </a:lnTo>
                <a:lnTo>
                  <a:pt x="67056" y="4155236"/>
                </a:lnTo>
                <a:close/>
              </a:path>
            </a:pathLst>
          </a:custGeom>
          <a:ln w="285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4509261" y="8531732"/>
            <a:ext cx="48260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5" dirty="0">
                <a:solidFill>
                  <a:srgbClr val="FF0000"/>
                </a:solidFill>
                <a:latin typeface="Malgun Gothic"/>
                <a:cs typeface="Malgun Gothic"/>
              </a:rPr>
              <a:t>출원인</a:t>
            </a:r>
            <a:endParaRPr sz="1200">
              <a:latin typeface="Malgun Gothic"/>
              <a:cs typeface="Malgun Gothic"/>
            </a:endParaRPr>
          </a:p>
        </p:txBody>
      </p:sp>
      <p:sp>
        <p:nvSpPr>
          <p:cNvPr id="22" name="object 2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045"/>
              </a:lnSpc>
            </a:pPr>
            <a:fld id="{81D60167-4931-47E6-BA6A-407CBD079E47}" type="slidenum">
              <a:rPr spc="-25" dirty="0"/>
              <a:t>30</a:t>
            </a:fld>
            <a:endParaRPr spc="-25" dirty="0"/>
          </a:p>
        </p:txBody>
      </p:sp>
      <p:sp>
        <p:nvSpPr>
          <p:cNvPr id="19" name="object 19"/>
          <p:cNvSpPr txBox="1"/>
          <p:nvPr/>
        </p:nvSpPr>
        <p:spPr>
          <a:xfrm>
            <a:off x="3775709" y="2710433"/>
            <a:ext cx="48260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5" dirty="0">
                <a:solidFill>
                  <a:srgbClr val="FF0000"/>
                </a:solidFill>
                <a:latin typeface="Malgun Gothic"/>
                <a:cs typeface="Malgun Gothic"/>
              </a:rPr>
              <a:t>출원일</a:t>
            </a:r>
            <a:endParaRPr sz="1200">
              <a:latin typeface="Malgun Gothic"/>
              <a:cs typeface="Malgun Gothic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4082288" y="6665467"/>
            <a:ext cx="63500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0000"/>
                </a:solidFill>
                <a:latin typeface="Malgun Gothic"/>
                <a:cs typeface="Malgun Gothic"/>
              </a:rPr>
              <a:t>출원번호</a:t>
            </a:r>
            <a:endParaRPr sz="1200">
              <a:latin typeface="Malgun Gothic"/>
              <a:cs typeface="Malgun Gothic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317093" y="118617"/>
            <a:ext cx="314261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Ⅲ.</a:t>
            </a:r>
            <a:r>
              <a:rPr sz="1800" b="1" spc="-20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국내외</a:t>
            </a:r>
            <a:r>
              <a:rPr sz="1800" b="1" spc="-25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특허성과</a:t>
            </a:r>
            <a:r>
              <a:rPr sz="1800" b="1" spc="-10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검증</a:t>
            </a:r>
            <a:r>
              <a:rPr sz="1800" b="1" spc="-25" dirty="0">
                <a:solidFill>
                  <a:srgbClr val="FFFFFF"/>
                </a:solidFill>
                <a:latin typeface="Malgun Gothic"/>
                <a:cs typeface="Malgun Gothic"/>
              </a:rPr>
              <a:t> 기준</a:t>
            </a:r>
            <a:endParaRPr sz="1800">
              <a:latin typeface="Malgun Gothic"/>
              <a:cs typeface="Malgun Gothic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96240" y="568451"/>
            <a:ext cx="6858634" cy="9775190"/>
            <a:chOff x="396240" y="568451"/>
            <a:chExt cx="6858634" cy="977519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12291" y="641603"/>
              <a:ext cx="275056" cy="145033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14425" y="641603"/>
              <a:ext cx="127304" cy="144272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263675" y="641603"/>
              <a:ext cx="145389" cy="144779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474723" y="645032"/>
              <a:ext cx="133134" cy="141350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634490" y="641635"/>
              <a:ext cx="114681" cy="144240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781556" y="641603"/>
              <a:ext cx="315468" cy="155448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112263" y="642238"/>
              <a:ext cx="120396" cy="143255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2260092" y="645667"/>
              <a:ext cx="133350" cy="140970"/>
            </a:xfrm>
            <a:custGeom>
              <a:avLst/>
              <a:gdLst/>
              <a:ahLst/>
              <a:cxnLst/>
              <a:rect l="l" t="t" r="r" b="b"/>
              <a:pathLst>
                <a:path w="133350" h="140970">
                  <a:moveTo>
                    <a:pt x="132969" y="48260"/>
                  </a:moveTo>
                  <a:lnTo>
                    <a:pt x="111467" y="48260"/>
                  </a:lnTo>
                  <a:lnTo>
                    <a:pt x="111467" y="39370"/>
                  </a:lnTo>
                  <a:lnTo>
                    <a:pt x="112166" y="39370"/>
                  </a:lnTo>
                  <a:lnTo>
                    <a:pt x="112166" y="21590"/>
                  </a:lnTo>
                  <a:lnTo>
                    <a:pt x="112712" y="21590"/>
                  </a:lnTo>
                  <a:lnTo>
                    <a:pt x="112712" y="15240"/>
                  </a:lnTo>
                  <a:lnTo>
                    <a:pt x="112966" y="15240"/>
                  </a:lnTo>
                  <a:lnTo>
                    <a:pt x="112966" y="0"/>
                  </a:lnTo>
                  <a:lnTo>
                    <a:pt x="20828" y="0"/>
                  </a:lnTo>
                  <a:lnTo>
                    <a:pt x="20828" y="15240"/>
                  </a:lnTo>
                  <a:lnTo>
                    <a:pt x="94272" y="15240"/>
                  </a:lnTo>
                  <a:lnTo>
                    <a:pt x="94272" y="21590"/>
                  </a:lnTo>
                  <a:lnTo>
                    <a:pt x="93954" y="21590"/>
                  </a:lnTo>
                  <a:lnTo>
                    <a:pt x="93954" y="39370"/>
                  </a:lnTo>
                  <a:lnTo>
                    <a:pt x="93472" y="39370"/>
                  </a:lnTo>
                  <a:lnTo>
                    <a:pt x="93472" y="48260"/>
                  </a:lnTo>
                  <a:lnTo>
                    <a:pt x="0" y="48260"/>
                  </a:lnTo>
                  <a:lnTo>
                    <a:pt x="0" y="63500"/>
                  </a:lnTo>
                  <a:lnTo>
                    <a:pt x="56007" y="63500"/>
                  </a:lnTo>
                  <a:lnTo>
                    <a:pt x="56007" y="85090"/>
                  </a:lnTo>
                  <a:lnTo>
                    <a:pt x="17018" y="85090"/>
                  </a:lnTo>
                  <a:lnTo>
                    <a:pt x="17018" y="100330"/>
                  </a:lnTo>
                  <a:lnTo>
                    <a:pt x="94742" y="100330"/>
                  </a:lnTo>
                  <a:lnTo>
                    <a:pt x="94742" y="140970"/>
                  </a:lnTo>
                  <a:lnTo>
                    <a:pt x="113411" y="140970"/>
                  </a:lnTo>
                  <a:lnTo>
                    <a:pt x="113411" y="100330"/>
                  </a:lnTo>
                  <a:lnTo>
                    <a:pt x="113411" y="85090"/>
                  </a:lnTo>
                  <a:lnTo>
                    <a:pt x="74549" y="85090"/>
                  </a:lnTo>
                  <a:lnTo>
                    <a:pt x="74549" y="63500"/>
                  </a:lnTo>
                  <a:lnTo>
                    <a:pt x="132969" y="63500"/>
                  </a:lnTo>
                  <a:lnTo>
                    <a:pt x="132969" y="4826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464054" y="640079"/>
              <a:ext cx="132969" cy="144017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616707" y="642238"/>
              <a:ext cx="123443" cy="139319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770632" y="661415"/>
              <a:ext cx="175260" cy="135635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758952" y="902207"/>
              <a:ext cx="6213348" cy="9148572"/>
            </a:xfrm>
            <a:prstGeom prst="rect">
              <a:avLst/>
            </a:prstGeom>
          </p:spPr>
        </p:pic>
      </p:grpSp>
      <p:sp>
        <p:nvSpPr>
          <p:cNvPr id="15" name="object 15"/>
          <p:cNvSpPr txBox="1"/>
          <p:nvPr/>
        </p:nvSpPr>
        <p:spPr>
          <a:xfrm>
            <a:off x="317093" y="118617"/>
            <a:ext cx="314261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Ⅲ.</a:t>
            </a:r>
            <a:r>
              <a:rPr sz="1800" b="1" spc="-20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국내외</a:t>
            </a:r>
            <a:r>
              <a:rPr sz="1800" b="1" spc="-25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특허성과</a:t>
            </a:r>
            <a:r>
              <a:rPr sz="1800" b="1" spc="-10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검증</a:t>
            </a:r>
            <a:r>
              <a:rPr sz="1800" b="1" spc="-25" dirty="0">
                <a:solidFill>
                  <a:srgbClr val="FFFFFF"/>
                </a:solidFill>
                <a:latin typeface="Malgun Gothic"/>
                <a:cs typeface="Malgun Gothic"/>
              </a:rPr>
              <a:t> 기준</a:t>
            </a:r>
            <a:endParaRPr sz="1800">
              <a:latin typeface="Malgun Gothic"/>
              <a:cs typeface="Malgun Gothic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045"/>
              </a:lnSpc>
            </a:pPr>
            <a:fld id="{81D60167-4931-47E6-BA6A-407CBD079E47}" type="slidenum">
              <a:rPr spc="-25" dirty="0"/>
              <a:t>31</a:t>
            </a:fld>
            <a:endParaRPr spc="-25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96240" y="568451"/>
            <a:ext cx="6858634" cy="9775190"/>
            <a:chOff x="396240" y="568451"/>
            <a:chExt cx="6858634" cy="977519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12291" y="641603"/>
              <a:ext cx="275056" cy="145033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14425" y="641603"/>
              <a:ext cx="127304" cy="144272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263675" y="641603"/>
              <a:ext cx="145389" cy="144779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474723" y="645032"/>
              <a:ext cx="133134" cy="141350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634490" y="641635"/>
              <a:ext cx="114681" cy="144240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781556" y="641603"/>
              <a:ext cx="315468" cy="155448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112263" y="642238"/>
              <a:ext cx="120396" cy="143255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2260092" y="645667"/>
              <a:ext cx="133350" cy="140970"/>
            </a:xfrm>
            <a:custGeom>
              <a:avLst/>
              <a:gdLst/>
              <a:ahLst/>
              <a:cxnLst/>
              <a:rect l="l" t="t" r="r" b="b"/>
              <a:pathLst>
                <a:path w="133350" h="140970">
                  <a:moveTo>
                    <a:pt x="132969" y="48260"/>
                  </a:moveTo>
                  <a:lnTo>
                    <a:pt x="111467" y="48260"/>
                  </a:lnTo>
                  <a:lnTo>
                    <a:pt x="111467" y="39370"/>
                  </a:lnTo>
                  <a:lnTo>
                    <a:pt x="112166" y="39370"/>
                  </a:lnTo>
                  <a:lnTo>
                    <a:pt x="112166" y="21590"/>
                  </a:lnTo>
                  <a:lnTo>
                    <a:pt x="112712" y="21590"/>
                  </a:lnTo>
                  <a:lnTo>
                    <a:pt x="112712" y="15240"/>
                  </a:lnTo>
                  <a:lnTo>
                    <a:pt x="112966" y="15240"/>
                  </a:lnTo>
                  <a:lnTo>
                    <a:pt x="112966" y="0"/>
                  </a:lnTo>
                  <a:lnTo>
                    <a:pt x="20828" y="0"/>
                  </a:lnTo>
                  <a:lnTo>
                    <a:pt x="20828" y="15240"/>
                  </a:lnTo>
                  <a:lnTo>
                    <a:pt x="94272" y="15240"/>
                  </a:lnTo>
                  <a:lnTo>
                    <a:pt x="94272" y="21590"/>
                  </a:lnTo>
                  <a:lnTo>
                    <a:pt x="93954" y="21590"/>
                  </a:lnTo>
                  <a:lnTo>
                    <a:pt x="93954" y="39370"/>
                  </a:lnTo>
                  <a:lnTo>
                    <a:pt x="93472" y="39370"/>
                  </a:lnTo>
                  <a:lnTo>
                    <a:pt x="93472" y="48260"/>
                  </a:lnTo>
                  <a:lnTo>
                    <a:pt x="0" y="48260"/>
                  </a:lnTo>
                  <a:lnTo>
                    <a:pt x="0" y="63500"/>
                  </a:lnTo>
                  <a:lnTo>
                    <a:pt x="56007" y="63500"/>
                  </a:lnTo>
                  <a:lnTo>
                    <a:pt x="56007" y="85090"/>
                  </a:lnTo>
                  <a:lnTo>
                    <a:pt x="17018" y="85090"/>
                  </a:lnTo>
                  <a:lnTo>
                    <a:pt x="17018" y="100330"/>
                  </a:lnTo>
                  <a:lnTo>
                    <a:pt x="94742" y="100330"/>
                  </a:lnTo>
                  <a:lnTo>
                    <a:pt x="94742" y="140970"/>
                  </a:lnTo>
                  <a:lnTo>
                    <a:pt x="113411" y="140970"/>
                  </a:lnTo>
                  <a:lnTo>
                    <a:pt x="113411" y="100330"/>
                  </a:lnTo>
                  <a:lnTo>
                    <a:pt x="113411" y="85090"/>
                  </a:lnTo>
                  <a:lnTo>
                    <a:pt x="74549" y="85090"/>
                  </a:lnTo>
                  <a:lnTo>
                    <a:pt x="74549" y="63500"/>
                  </a:lnTo>
                  <a:lnTo>
                    <a:pt x="132969" y="63500"/>
                  </a:lnTo>
                  <a:lnTo>
                    <a:pt x="132969" y="4826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464054" y="640079"/>
              <a:ext cx="132969" cy="144017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616707" y="642238"/>
              <a:ext cx="123443" cy="139319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770632" y="661415"/>
              <a:ext cx="175260" cy="135635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704088" y="975359"/>
              <a:ext cx="6335268" cy="9296400"/>
            </a:xfrm>
            <a:prstGeom prst="rect">
              <a:avLst/>
            </a:prstGeom>
          </p:spPr>
        </p:pic>
      </p:grpSp>
      <p:sp>
        <p:nvSpPr>
          <p:cNvPr id="15" name="object 15"/>
          <p:cNvSpPr txBox="1"/>
          <p:nvPr/>
        </p:nvSpPr>
        <p:spPr>
          <a:xfrm>
            <a:off x="317093" y="118617"/>
            <a:ext cx="314261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Ⅲ.</a:t>
            </a:r>
            <a:r>
              <a:rPr sz="1800" b="1" spc="-20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국내외</a:t>
            </a:r>
            <a:r>
              <a:rPr sz="1800" b="1" spc="-25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특허성과</a:t>
            </a:r>
            <a:r>
              <a:rPr sz="1800" b="1" spc="-10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검증</a:t>
            </a:r>
            <a:r>
              <a:rPr sz="1800" b="1" spc="-25" dirty="0">
                <a:solidFill>
                  <a:srgbClr val="FFFFFF"/>
                </a:solidFill>
                <a:latin typeface="Malgun Gothic"/>
                <a:cs typeface="Malgun Gothic"/>
              </a:rPr>
              <a:t> 기준</a:t>
            </a:r>
            <a:endParaRPr sz="1800">
              <a:latin typeface="Malgun Gothic"/>
              <a:cs typeface="Malgun Gothic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045"/>
              </a:lnSpc>
            </a:pPr>
            <a:fld id="{81D60167-4931-47E6-BA6A-407CBD079E47}" type="slidenum">
              <a:rPr spc="-25" dirty="0"/>
              <a:t>32</a:t>
            </a:fld>
            <a:endParaRPr spc="-25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96240" y="568451"/>
            <a:ext cx="6858634" cy="9775190"/>
            <a:chOff x="396240" y="568451"/>
            <a:chExt cx="6858634" cy="977519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35152" y="641603"/>
              <a:ext cx="275056" cy="145033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37284" y="641603"/>
              <a:ext cx="127304" cy="144272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286509" y="641603"/>
              <a:ext cx="145415" cy="144779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497584" y="645032"/>
              <a:ext cx="133134" cy="141350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657476" y="641635"/>
              <a:ext cx="114554" cy="144240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804415" y="641603"/>
              <a:ext cx="315468" cy="155448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129028" y="642238"/>
              <a:ext cx="126238" cy="143764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290825" y="642238"/>
              <a:ext cx="128269" cy="143764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442210" y="642238"/>
              <a:ext cx="130809" cy="143764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639060" y="640079"/>
              <a:ext cx="133222" cy="144017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791841" y="642238"/>
              <a:ext cx="123570" cy="139319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667512" y="975359"/>
              <a:ext cx="6286499" cy="9165336"/>
            </a:xfrm>
            <a:prstGeom prst="rect">
              <a:avLst/>
            </a:prstGeom>
          </p:spPr>
        </p:pic>
      </p:grpSp>
      <p:sp>
        <p:nvSpPr>
          <p:cNvPr id="15" name="object 15"/>
          <p:cNvSpPr txBox="1"/>
          <p:nvPr/>
        </p:nvSpPr>
        <p:spPr>
          <a:xfrm>
            <a:off x="317093" y="118617"/>
            <a:ext cx="314261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Ⅲ.</a:t>
            </a:r>
            <a:r>
              <a:rPr sz="1800" b="1" spc="-20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국내외</a:t>
            </a:r>
            <a:r>
              <a:rPr sz="1800" b="1" spc="-25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특허성과</a:t>
            </a:r>
            <a:r>
              <a:rPr sz="1800" b="1" spc="-10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검증</a:t>
            </a:r>
            <a:r>
              <a:rPr sz="1800" b="1" spc="-25" dirty="0">
                <a:solidFill>
                  <a:srgbClr val="FFFFFF"/>
                </a:solidFill>
                <a:latin typeface="Malgun Gothic"/>
                <a:cs typeface="Malgun Gothic"/>
              </a:rPr>
              <a:t> 기준</a:t>
            </a:r>
            <a:endParaRPr sz="1800">
              <a:latin typeface="Malgun Gothic"/>
              <a:cs typeface="Malgun Gothic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045"/>
              </a:lnSpc>
            </a:pPr>
            <a:fld id="{81D60167-4931-47E6-BA6A-407CBD079E47}" type="slidenum">
              <a:rPr spc="-25" dirty="0"/>
              <a:t>33</a:t>
            </a:fld>
            <a:endParaRPr spc="-25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96240" y="568451"/>
            <a:ext cx="6858634" cy="9775190"/>
            <a:chOff x="396240" y="568451"/>
            <a:chExt cx="6858634" cy="977519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11352" y="641603"/>
              <a:ext cx="275056" cy="145033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213484" y="641603"/>
              <a:ext cx="127381" cy="144272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362709" y="641603"/>
              <a:ext cx="145415" cy="144779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573784" y="645032"/>
              <a:ext cx="133134" cy="141350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733676" y="641635"/>
              <a:ext cx="114554" cy="144240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880615" y="641603"/>
              <a:ext cx="315468" cy="155448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211323" y="642238"/>
              <a:ext cx="119506" cy="143764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364613" y="642238"/>
              <a:ext cx="131063" cy="139319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562351" y="640079"/>
              <a:ext cx="133223" cy="144017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715260" y="642238"/>
              <a:ext cx="123570" cy="139319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707136" y="975359"/>
              <a:ext cx="6246875" cy="9278112"/>
            </a:xfrm>
            <a:prstGeom prst="rect">
              <a:avLst/>
            </a:prstGeom>
          </p:spPr>
        </p:pic>
      </p:grpSp>
      <p:sp>
        <p:nvSpPr>
          <p:cNvPr id="14" name="object 14"/>
          <p:cNvSpPr txBox="1"/>
          <p:nvPr/>
        </p:nvSpPr>
        <p:spPr>
          <a:xfrm>
            <a:off x="317093" y="118617"/>
            <a:ext cx="314261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Ⅲ.</a:t>
            </a:r>
            <a:r>
              <a:rPr sz="1800" b="1" spc="-20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국내외</a:t>
            </a:r>
            <a:r>
              <a:rPr sz="1800" b="1" spc="-25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특허성과</a:t>
            </a:r>
            <a:r>
              <a:rPr sz="1800" b="1" spc="-10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검증</a:t>
            </a:r>
            <a:r>
              <a:rPr sz="1800" b="1" spc="-25" dirty="0">
                <a:solidFill>
                  <a:srgbClr val="FFFFFF"/>
                </a:solidFill>
                <a:latin typeface="Malgun Gothic"/>
                <a:cs typeface="Malgun Gothic"/>
              </a:rPr>
              <a:t> 기준</a:t>
            </a:r>
            <a:endParaRPr sz="1800">
              <a:latin typeface="Malgun Gothic"/>
              <a:cs typeface="Malgun Gothic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045"/>
              </a:lnSpc>
            </a:pPr>
            <a:fld id="{81D60167-4931-47E6-BA6A-407CBD079E47}" type="slidenum">
              <a:rPr spc="-25" dirty="0"/>
              <a:t>34</a:t>
            </a:fld>
            <a:endParaRPr spc="-25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350" y="-1778"/>
            <a:ext cx="7569200" cy="511175"/>
            <a:chOff x="-6350" y="-1778"/>
            <a:chExt cx="7569200" cy="511175"/>
          </a:xfrm>
        </p:grpSpPr>
        <p:sp>
          <p:nvSpPr>
            <p:cNvPr id="3" name="object 3"/>
            <p:cNvSpPr/>
            <p:nvPr/>
          </p:nvSpPr>
          <p:spPr>
            <a:xfrm>
              <a:off x="0" y="4571"/>
              <a:ext cx="7556500" cy="498475"/>
            </a:xfrm>
            <a:custGeom>
              <a:avLst/>
              <a:gdLst/>
              <a:ahLst/>
              <a:cxnLst/>
              <a:rect l="l" t="t" r="r" b="b"/>
              <a:pathLst>
                <a:path w="7556500" h="498475">
                  <a:moveTo>
                    <a:pt x="0" y="498221"/>
                  </a:moveTo>
                  <a:lnTo>
                    <a:pt x="7555992" y="498221"/>
                  </a:lnTo>
                  <a:lnTo>
                    <a:pt x="7555992" y="0"/>
                  </a:lnTo>
                  <a:lnTo>
                    <a:pt x="0" y="0"/>
                  </a:lnTo>
                  <a:lnTo>
                    <a:pt x="0" y="498221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0" y="496442"/>
              <a:ext cx="7556500" cy="12700"/>
            </a:xfrm>
            <a:custGeom>
              <a:avLst/>
              <a:gdLst/>
              <a:ahLst/>
              <a:cxnLst/>
              <a:rect l="l" t="t" r="r" b="b"/>
              <a:pathLst>
                <a:path w="7556500" h="12700">
                  <a:moveTo>
                    <a:pt x="0" y="12700"/>
                  </a:moveTo>
                  <a:lnTo>
                    <a:pt x="7555992" y="12700"/>
                  </a:lnTo>
                  <a:lnTo>
                    <a:pt x="7555992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416F9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4571"/>
              <a:ext cx="7556500" cy="498475"/>
            </a:xfrm>
            <a:custGeom>
              <a:avLst/>
              <a:gdLst/>
              <a:ahLst/>
              <a:cxnLst/>
              <a:rect l="l" t="t" r="r" b="b"/>
              <a:pathLst>
                <a:path w="7556500" h="498475">
                  <a:moveTo>
                    <a:pt x="7555992" y="0"/>
                  </a:moveTo>
                  <a:lnTo>
                    <a:pt x="0" y="0"/>
                  </a:lnTo>
                  <a:lnTo>
                    <a:pt x="0" y="498221"/>
                  </a:lnTo>
                </a:path>
              </a:pathLst>
            </a:custGeom>
            <a:ln w="12700">
              <a:solidFill>
                <a:srgbClr val="416F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" name="object 6"/>
          <p:cNvGrpSpPr/>
          <p:nvPr/>
        </p:nvGrpSpPr>
        <p:grpSpPr>
          <a:xfrm>
            <a:off x="482854" y="781557"/>
            <a:ext cx="6771640" cy="9222105"/>
            <a:chOff x="482854" y="781557"/>
            <a:chExt cx="6771640" cy="9222105"/>
          </a:xfrm>
        </p:grpSpPr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87680" y="786383"/>
              <a:ext cx="6760464" cy="9209532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489204" y="787907"/>
              <a:ext cx="6758940" cy="9209405"/>
            </a:xfrm>
            <a:custGeom>
              <a:avLst/>
              <a:gdLst/>
              <a:ahLst/>
              <a:cxnLst/>
              <a:rect l="l" t="t" r="r" b="b"/>
              <a:pathLst>
                <a:path w="6758940" h="9209405">
                  <a:moveTo>
                    <a:pt x="0" y="9209024"/>
                  </a:moveTo>
                  <a:lnTo>
                    <a:pt x="6758940" y="9209024"/>
                  </a:lnTo>
                  <a:lnTo>
                    <a:pt x="6758940" y="0"/>
                  </a:lnTo>
                  <a:lnTo>
                    <a:pt x="0" y="0"/>
                  </a:lnTo>
                  <a:lnTo>
                    <a:pt x="0" y="9209024"/>
                  </a:lnTo>
                  <a:close/>
                </a:path>
              </a:pathLst>
            </a:custGeom>
            <a:ln w="12700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515112" y="925067"/>
              <a:ext cx="2830195" cy="220979"/>
            </a:xfrm>
            <a:custGeom>
              <a:avLst/>
              <a:gdLst/>
              <a:ahLst/>
              <a:cxnLst/>
              <a:rect l="l" t="t" r="r" b="b"/>
              <a:pathLst>
                <a:path w="2830195" h="220980">
                  <a:moveTo>
                    <a:pt x="2829941" y="0"/>
                  </a:moveTo>
                  <a:lnTo>
                    <a:pt x="0" y="0"/>
                  </a:lnTo>
                  <a:lnTo>
                    <a:pt x="0" y="220979"/>
                  </a:lnTo>
                  <a:lnTo>
                    <a:pt x="2829941" y="220979"/>
                  </a:lnTo>
                  <a:lnTo>
                    <a:pt x="2829941" y="0"/>
                  </a:lnTo>
                  <a:close/>
                </a:path>
              </a:pathLst>
            </a:custGeom>
            <a:solidFill>
              <a:srgbClr val="1F4E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37844" y="970787"/>
              <a:ext cx="1283208" cy="128016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392680" y="972311"/>
              <a:ext cx="108204" cy="126492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566415" y="972311"/>
              <a:ext cx="249936" cy="126492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589788" y="1238757"/>
              <a:ext cx="10160" cy="95250"/>
            </a:xfrm>
            <a:custGeom>
              <a:avLst/>
              <a:gdLst/>
              <a:ahLst/>
              <a:cxnLst/>
              <a:rect l="l" t="t" r="r" b="b"/>
              <a:pathLst>
                <a:path w="10159" h="95250">
                  <a:moveTo>
                    <a:pt x="10096" y="0"/>
                  </a:moveTo>
                  <a:lnTo>
                    <a:pt x="0" y="0"/>
                  </a:lnTo>
                  <a:lnTo>
                    <a:pt x="0" y="93980"/>
                  </a:lnTo>
                  <a:lnTo>
                    <a:pt x="609" y="93980"/>
                  </a:lnTo>
                  <a:lnTo>
                    <a:pt x="609" y="95250"/>
                  </a:lnTo>
                  <a:lnTo>
                    <a:pt x="9474" y="95250"/>
                  </a:lnTo>
                  <a:lnTo>
                    <a:pt x="9474" y="93980"/>
                  </a:lnTo>
                  <a:lnTo>
                    <a:pt x="10096" y="93980"/>
                  </a:lnTo>
                  <a:lnTo>
                    <a:pt x="10096" y="0"/>
                  </a:lnTo>
                  <a:close/>
                </a:path>
              </a:pathLst>
            </a:custGeom>
            <a:solidFill>
              <a:srgbClr val="1F4E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659892" y="1219186"/>
              <a:ext cx="554990" cy="120650"/>
            </a:xfrm>
            <a:custGeom>
              <a:avLst/>
              <a:gdLst/>
              <a:ahLst/>
              <a:cxnLst/>
              <a:rect l="l" t="t" r="r" b="b"/>
              <a:pathLst>
                <a:path w="554990" h="120650">
                  <a:moveTo>
                    <a:pt x="62903" y="63931"/>
                  </a:moveTo>
                  <a:lnTo>
                    <a:pt x="47358" y="63931"/>
                  </a:lnTo>
                  <a:lnTo>
                    <a:pt x="47358" y="90690"/>
                  </a:lnTo>
                  <a:lnTo>
                    <a:pt x="62903" y="90690"/>
                  </a:lnTo>
                  <a:lnTo>
                    <a:pt x="62903" y="63931"/>
                  </a:lnTo>
                  <a:close/>
                </a:path>
                <a:path w="554990" h="120650">
                  <a:moveTo>
                    <a:pt x="106629" y="57162"/>
                  </a:moveTo>
                  <a:lnTo>
                    <a:pt x="67805" y="37096"/>
                  </a:lnTo>
                  <a:lnTo>
                    <a:pt x="63017" y="23507"/>
                  </a:lnTo>
                  <a:lnTo>
                    <a:pt x="98348" y="23507"/>
                  </a:lnTo>
                  <a:lnTo>
                    <a:pt x="98348" y="10706"/>
                  </a:lnTo>
                  <a:lnTo>
                    <a:pt x="11899" y="10706"/>
                  </a:lnTo>
                  <a:lnTo>
                    <a:pt x="11899" y="23507"/>
                  </a:lnTo>
                  <a:lnTo>
                    <a:pt x="47358" y="23507"/>
                  </a:lnTo>
                  <a:lnTo>
                    <a:pt x="46621" y="30492"/>
                  </a:lnTo>
                  <a:lnTo>
                    <a:pt x="42024" y="37350"/>
                  </a:lnTo>
                  <a:lnTo>
                    <a:pt x="3276" y="57162"/>
                  </a:lnTo>
                  <a:lnTo>
                    <a:pt x="13258" y="68973"/>
                  </a:lnTo>
                  <a:lnTo>
                    <a:pt x="51816" y="46240"/>
                  </a:lnTo>
                  <a:lnTo>
                    <a:pt x="55067" y="40906"/>
                  </a:lnTo>
                  <a:lnTo>
                    <a:pt x="58318" y="45986"/>
                  </a:lnTo>
                  <a:lnTo>
                    <a:pt x="91186" y="66941"/>
                  </a:lnTo>
                  <a:lnTo>
                    <a:pt x="97243" y="68973"/>
                  </a:lnTo>
                  <a:lnTo>
                    <a:pt x="106629" y="57162"/>
                  </a:lnTo>
                  <a:close/>
                </a:path>
                <a:path w="554990" h="120650">
                  <a:moveTo>
                    <a:pt x="110375" y="90716"/>
                  </a:moveTo>
                  <a:lnTo>
                    <a:pt x="0" y="90716"/>
                  </a:lnTo>
                  <a:lnTo>
                    <a:pt x="0" y="103644"/>
                  </a:lnTo>
                  <a:lnTo>
                    <a:pt x="110375" y="103644"/>
                  </a:lnTo>
                  <a:lnTo>
                    <a:pt x="110375" y="90716"/>
                  </a:lnTo>
                  <a:close/>
                </a:path>
                <a:path w="554990" h="120650">
                  <a:moveTo>
                    <a:pt x="186715" y="78498"/>
                  </a:moveTo>
                  <a:lnTo>
                    <a:pt x="156349" y="31635"/>
                  </a:lnTo>
                  <a:lnTo>
                    <a:pt x="156311" y="8140"/>
                  </a:lnTo>
                  <a:lnTo>
                    <a:pt x="140893" y="8140"/>
                  </a:lnTo>
                  <a:lnTo>
                    <a:pt x="140893" y="31635"/>
                  </a:lnTo>
                  <a:lnTo>
                    <a:pt x="140335" y="39128"/>
                  </a:lnTo>
                  <a:lnTo>
                    <a:pt x="121716" y="73037"/>
                  </a:lnTo>
                  <a:lnTo>
                    <a:pt x="109207" y="81927"/>
                  </a:lnTo>
                  <a:lnTo>
                    <a:pt x="121170" y="92341"/>
                  </a:lnTo>
                  <a:lnTo>
                    <a:pt x="129590" y="85610"/>
                  </a:lnTo>
                  <a:lnTo>
                    <a:pt x="136969" y="78117"/>
                  </a:lnTo>
                  <a:lnTo>
                    <a:pt x="143306" y="69862"/>
                  </a:lnTo>
                  <a:lnTo>
                    <a:pt x="148602" y="60718"/>
                  </a:lnTo>
                  <a:lnTo>
                    <a:pt x="153428" y="68719"/>
                  </a:lnTo>
                  <a:lnTo>
                    <a:pt x="159575" y="76339"/>
                  </a:lnTo>
                  <a:lnTo>
                    <a:pt x="167055" y="83578"/>
                  </a:lnTo>
                  <a:lnTo>
                    <a:pt x="175869" y="90309"/>
                  </a:lnTo>
                  <a:lnTo>
                    <a:pt x="186715" y="78498"/>
                  </a:lnTo>
                  <a:close/>
                </a:path>
                <a:path w="554990" h="120650">
                  <a:moveTo>
                    <a:pt x="227037" y="46113"/>
                  </a:moveTo>
                  <a:lnTo>
                    <a:pt x="208432" y="46113"/>
                  </a:lnTo>
                  <a:lnTo>
                    <a:pt x="208432" y="12"/>
                  </a:lnTo>
                  <a:lnTo>
                    <a:pt x="193078" y="12"/>
                  </a:lnTo>
                  <a:lnTo>
                    <a:pt x="193078" y="120154"/>
                  </a:lnTo>
                  <a:lnTo>
                    <a:pt x="208432" y="120154"/>
                  </a:lnTo>
                  <a:lnTo>
                    <a:pt x="208432" y="59321"/>
                  </a:lnTo>
                  <a:lnTo>
                    <a:pt x="227037" y="59321"/>
                  </a:lnTo>
                  <a:lnTo>
                    <a:pt x="227037" y="46113"/>
                  </a:lnTo>
                  <a:close/>
                </a:path>
                <a:path w="554990" h="120650">
                  <a:moveTo>
                    <a:pt x="326885" y="58585"/>
                  </a:moveTo>
                  <a:lnTo>
                    <a:pt x="311581" y="58585"/>
                  </a:lnTo>
                  <a:lnTo>
                    <a:pt x="311581" y="87007"/>
                  </a:lnTo>
                  <a:lnTo>
                    <a:pt x="326885" y="87007"/>
                  </a:lnTo>
                  <a:lnTo>
                    <a:pt x="326885" y="58585"/>
                  </a:lnTo>
                  <a:close/>
                </a:path>
                <a:path w="554990" h="120650">
                  <a:moveTo>
                    <a:pt x="326885" y="0"/>
                  </a:moveTo>
                  <a:lnTo>
                    <a:pt x="311581" y="0"/>
                  </a:lnTo>
                  <a:lnTo>
                    <a:pt x="311581" y="16649"/>
                  </a:lnTo>
                  <a:lnTo>
                    <a:pt x="311581" y="29222"/>
                  </a:lnTo>
                  <a:lnTo>
                    <a:pt x="311581" y="46113"/>
                  </a:lnTo>
                  <a:lnTo>
                    <a:pt x="292404" y="46113"/>
                  </a:lnTo>
                  <a:lnTo>
                    <a:pt x="293065" y="43319"/>
                  </a:lnTo>
                  <a:lnTo>
                    <a:pt x="293395" y="40398"/>
                  </a:lnTo>
                  <a:lnTo>
                    <a:pt x="293395" y="34429"/>
                  </a:lnTo>
                  <a:lnTo>
                    <a:pt x="293141" y="31762"/>
                  </a:lnTo>
                  <a:lnTo>
                    <a:pt x="292646" y="29222"/>
                  </a:lnTo>
                  <a:lnTo>
                    <a:pt x="311581" y="29222"/>
                  </a:lnTo>
                  <a:lnTo>
                    <a:pt x="311581" y="16649"/>
                  </a:lnTo>
                  <a:lnTo>
                    <a:pt x="287108" y="16649"/>
                  </a:lnTo>
                  <a:lnTo>
                    <a:pt x="281940" y="11315"/>
                  </a:lnTo>
                  <a:lnTo>
                    <a:pt x="278180" y="8877"/>
                  </a:lnTo>
                  <a:lnTo>
                    <a:pt x="278180" y="31000"/>
                  </a:lnTo>
                  <a:lnTo>
                    <a:pt x="278180" y="43573"/>
                  </a:lnTo>
                  <a:lnTo>
                    <a:pt x="276644" y="48272"/>
                  </a:lnTo>
                  <a:lnTo>
                    <a:pt x="270306" y="55384"/>
                  </a:lnTo>
                  <a:lnTo>
                    <a:pt x="266166" y="57162"/>
                  </a:lnTo>
                  <a:lnTo>
                    <a:pt x="255905" y="57162"/>
                  </a:lnTo>
                  <a:lnTo>
                    <a:pt x="251739" y="55384"/>
                  </a:lnTo>
                  <a:lnTo>
                    <a:pt x="245452" y="48399"/>
                  </a:lnTo>
                  <a:lnTo>
                    <a:pt x="243878" y="43573"/>
                  </a:lnTo>
                  <a:lnTo>
                    <a:pt x="243878" y="31000"/>
                  </a:lnTo>
                  <a:lnTo>
                    <a:pt x="245440" y="26174"/>
                  </a:lnTo>
                  <a:lnTo>
                    <a:pt x="251688" y="19062"/>
                  </a:lnTo>
                  <a:lnTo>
                    <a:pt x="255866" y="17411"/>
                  </a:lnTo>
                  <a:lnTo>
                    <a:pt x="266217" y="17411"/>
                  </a:lnTo>
                  <a:lnTo>
                    <a:pt x="270357" y="19189"/>
                  </a:lnTo>
                  <a:lnTo>
                    <a:pt x="273494" y="22618"/>
                  </a:lnTo>
                  <a:lnTo>
                    <a:pt x="276644" y="26301"/>
                  </a:lnTo>
                  <a:lnTo>
                    <a:pt x="278180" y="31000"/>
                  </a:lnTo>
                  <a:lnTo>
                    <a:pt x="278180" y="8877"/>
                  </a:lnTo>
                  <a:lnTo>
                    <a:pt x="275882" y="7378"/>
                  </a:lnTo>
                  <a:lnTo>
                    <a:pt x="268922" y="5092"/>
                  </a:lnTo>
                  <a:lnTo>
                    <a:pt x="261073" y="4330"/>
                  </a:lnTo>
                  <a:lnTo>
                    <a:pt x="251790" y="4330"/>
                  </a:lnTo>
                  <a:lnTo>
                    <a:pt x="244043" y="7378"/>
                  </a:lnTo>
                  <a:lnTo>
                    <a:pt x="231673" y="19443"/>
                  </a:lnTo>
                  <a:lnTo>
                    <a:pt x="228574" y="27444"/>
                  </a:lnTo>
                  <a:lnTo>
                    <a:pt x="228574" y="47129"/>
                  </a:lnTo>
                  <a:lnTo>
                    <a:pt x="231686" y="55130"/>
                  </a:lnTo>
                  <a:lnTo>
                    <a:pt x="244094" y="67068"/>
                  </a:lnTo>
                  <a:lnTo>
                    <a:pt x="251828" y="70243"/>
                  </a:lnTo>
                  <a:lnTo>
                    <a:pt x="261073" y="70243"/>
                  </a:lnTo>
                  <a:lnTo>
                    <a:pt x="268668" y="69481"/>
                  </a:lnTo>
                  <a:lnTo>
                    <a:pt x="275424" y="67322"/>
                  </a:lnTo>
                  <a:lnTo>
                    <a:pt x="281343" y="63639"/>
                  </a:lnTo>
                  <a:lnTo>
                    <a:pt x="286423" y="58559"/>
                  </a:lnTo>
                  <a:lnTo>
                    <a:pt x="326885" y="58559"/>
                  </a:lnTo>
                  <a:lnTo>
                    <a:pt x="326885" y="16649"/>
                  </a:lnTo>
                  <a:lnTo>
                    <a:pt x="326885" y="0"/>
                  </a:lnTo>
                  <a:close/>
                </a:path>
                <a:path w="554990" h="120650">
                  <a:moveTo>
                    <a:pt x="329272" y="102882"/>
                  </a:moveTo>
                  <a:lnTo>
                    <a:pt x="265696" y="102882"/>
                  </a:lnTo>
                  <a:lnTo>
                    <a:pt x="265696" y="76339"/>
                  </a:lnTo>
                  <a:lnTo>
                    <a:pt x="250215" y="76339"/>
                  </a:lnTo>
                  <a:lnTo>
                    <a:pt x="250215" y="116090"/>
                  </a:lnTo>
                  <a:lnTo>
                    <a:pt x="329272" y="116090"/>
                  </a:lnTo>
                  <a:lnTo>
                    <a:pt x="329272" y="102882"/>
                  </a:lnTo>
                  <a:close/>
                </a:path>
                <a:path w="554990" h="120650">
                  <a:moveTo>
                    <a:pt x="400685" y="66878"/>
                  </a:moveTo>
                  <a:lnTo>
                    <a:pt x="385140" y="66878"/>
                  </a:lnTo>
                  <a:lnTo>
                    <a:pt x="385140" y="90690"/>
                  </a:lnTo>
                  <a:lnTo>
                    <a:pt x="400685" y="90690"/>
                  </a:lnTo>
                  <a:lnTo>
                    <a:pt x="400685" y="66878"/>
                  </a:lnTo>
                  <a:close/>
                </a:path>
                <a:path w="554990" h="120650">
                  <a:moveTo>
                    <a:pt x="432371" y="53860"/>
                  </a:moveTo>
                  <a:lnTo>
                    <a:pt x="370903" y="53860"/>
                  </a:lnTo>
                  <a:lnTo>
                    <a:pt x="370903" y="23634"/>
                  </a:lnTo>
                  <a:lnTo>
                    <a:pt x="430593" y="23634"/>
                  </a:lnTo>
                  <a:lnTo>
                    <a:pt x="430593" y="10680"/>
                  </a:lnTo>
                  <a:lnTo>
                    <a:pt x="355358" y="10680"/>
                  </a:lnTo>
                  <a:lnTo>
                    <a:pt x="355358" y="66814"/>
                  </a:lnTo>
                  <a:lnTo>
                    <a:pt x="432371" y="66814"/>
                  </a:lnTo>
                  <a:lnTo>
                    <a:pt x="432371" y="53860"/>
                  </a:lnTo>
                  <a:close/>
                </a:path>
                <a:path w="554990" h="120650">
                  <a:moveTo>
                    <a:pt x="448157" y="90716"/>
                  </a:moveTo>
                  <a:lnTo>
                    <a:pt x="337781" y="90716"/>
                  </a:lnTo>
                  <a:lnTo>
                    <a:pt x="337781" y="103771"/>
                  </a:lnTo>
                  <a:lnTo>
                    <a:pt x="448157" y="103771"/>
                  </a:lnTo>
                  <a:lnTo>
                    <a:pt x="448157" y="90716"/>
                  </a:lnTo>
                  <a:close/>
                </a:path>
                <a:path w="554990" h="120650">
                  <a:moveTo>
                    <a:pt x="531469" y="2476"/>
                  </a:moveTo>
                  <a:lnTo>
                    <a:pt x="516915" y="2476"/>
                  </a:lnTo>
                  <a:lnTo>
                    <a:pt x="516915" y="42176"/>
                  </a:lnTo>
                  <a:lnTo>
                    <a:pt x="504952" y="42176"/>
                  </a:lnTo>
                  <a:lnTo>
                    <a:pt x="490334" y="9817"/>
                  </a:lnTo>
                  <a:lnTo>
                    <a:pt x="490334" y="40017"/>
                  </a:lnTo>
                  <a:lnTo>
                    <a:pt x="490334" y="58940"/>
                  </a:lnTo>
                  <a:lnTo>
                    <a:pt x="489356" y="65544"/>
                  </a:lnTo>
                  <a:lnTo>
                    <a:pt x="485165" y="75323"/>
                  </a:lnTo>
                  <a:lnTo>
                    <a:pt x="482180" y="77736"/>
                  </a:lnTo>
                  <a:lnTo>
                    <a:pt x="478320" y="77736"/>
                  </a:lnTo>
                  <a:lnTo>
                    <a:pt x="472998" y="75958"/>
                  </a:lnTo>
                  <a:lnTo>
                    <a:pt x="469201" y="70624"/>
                  </a:lnTo>
                  <a:lnTo>
                    <a:pt x="466928" y="61861"/>
                  </a:lnTo>
                  <a:lnTo>
                    <a:pt x="466166" y="49415"/>
                  </a:lnTo>
                  <a:lnTo>
                    <a:pt x="466928" y="36969"/>
                  </a:lnTo>
                  <a:lnTo>
                    <a:pt x="469201" y="28079"/>
                  </a:lnTo>
                  <a:lnTo>
                    <a:pt x="472998" y="22745"/>
                  </a:lnTo>
                  <a:lnTo>
                    <a:pt x="478320" y="20967"/>
                  </a:lnTo>
                  <a:lnTo>
                    <a:pt x="482219" y="20967"/>
                  </a:lnTo>
                  <a:lnTo>
                    <a:pt x="485216" y="23634"/>
                  </a:lnTo>
                  <a:lnTo>
                    <a:pt x="489356" y="33286"/>
                  </a:lnTo>
                  <a:lnTo>
                    <a:pt x="490334" y="40017"/>
                  </a:lnTo>
                  <a:lnTo>
                    <a:pt x="490334" y="9817"/>
                  </a:lnTo>
                  <a:lnTo>
                    <a:pt x="486092" y="7886"/>
                  </a:lnTo>
                  <a:lnTo>
                    <a:pt x="469557" y="7886"/>
                  </a:lnTo>
                  <a:lnTo>
                    <a:pt x="462864" y="11442"/>
                  </a:lnTo>
                  <a:lnTo>
                    <a:pt x="451243" y="49415"/>
                  </a:lnTo>
                  <a:lnTo>
                    <a:pt x="451675" y="58940"/>
                  </a:lnTo>
                  <a:lnTo>
                    <a:pt x="469519" y="90944"/>
                  </a:lnTo>
                  <a:lnTo>
                    <a:pt x="486257" y="90944"/>
                  </a:lnTo>
                  <a:lnTo>
                    <a:pt x="505079" y="55384"/>
                  </a:lnTo>
                  <a:lnTo>
                    <a:pt x="516915" y="55384"/>
                  </a:lnTo>
                  <a:lnTo>
                    <a:pt x="516915" y="116725"/>
                  </a:lnTo>
                  <a:lnTo>
                    <a:pt x="531469" y="116725"/>
                  </a:lnTo>
                  <a:lnTo>
                    <a:pt x="531469" y="55384"/>
                  </a:lnTo>
                  <a:lnTo>
                    <a:pt x="531469" y="42176"/>
                  </a:lnTo>
                  <a:lnTo>
                    <a:pt x="531469" y="2476"/>
                  </a:lnTo>
                  <a:close/>
                </a:path>
                <a:path w="554990" h="120650">
                  <a:moveTo>
                    <a:pt x="554469" y="25"/>
                  </a:moveTo>
                  <a:lnTo>
                    <a:pt x="539546" y="25"/>
                  </a:lnTo>
                  <a:lnTo>
                    <a:pt x="539546" y="120154"/>
                  </a:lnTo>
                  <a:lnTo>
                    <a:pt x="554469" y="120154"/>
                  </a:lnTo>
                  <a:lnTo>
                    <a:pt x="554469" y="2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5" name="object 15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923544" y="1217675"/>
              <a:ext cx="6220967" cy="437388"/>
            </a:xfrm>
            <a:prstGeom prst="rect">
              <a:avLst/>
            </a:prstGeom>
          </p:spPr>
        </p:pic>
      </p:grpSp>
      <p:sp>
        <p:nvSpPr>
          <p:cNvPr id="16" name="object 16"/>
          <p:cNvSpPr txBox="1"/>
          <p:nvPr/>
        </p:nvSpPr>
        <p:spPr>
          <a:xfrm>
            <a:off x="564286" y="1387220"/>
            <a:ext cx="6399530" cy="95694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12090">
              <a:lnSpc>
                <a:spcPct val="100000"/>
              </a:lnSpc>
              <a:spcBef>
                <a:spcPts val="100"/>
              </a:spcBef>
            </a:pPr>
            <a:r>
              <a:rPr sz="900" b="1" spc="-50" dirty="0">
                <a:solidFill>
                  <a:srgbClr val="7D7D7D"/>
                </a:solidFill>
                <a:latin typeface="Malgun Gothic"/>
                <a:cs typeface="Malgun Gothic"/>
              </a:rPr>
              <a:t>※</a:t>
            </a:r>
            <a:endParaRPr sz="900">
              <a:latin typeface="Malgun Gothic"/>
              <a:cs typeface="Malgun Gothic"/>
            </a:endParaRPr>
          </a:p>
          <a:p>
            <a:pPr marL="12700">
              <a:lnSpc>
                <a:spcPct val="100000"/>
              </a:lnSpc>
              <a:spcBef>
                <a:spcPts val="1015"/>
              </a:spcBef>
            </a:pPr>
            <a:r>
              <a:rPr sz="1000" dirty="0">
                <a:solidFill>
                  <a:srgbClr val="1F4E79"/>
                </a:solidFill>
                <a:latin typeface="Calibri"/>
                <a:cs typeface="Calibri"/>
              </a:rPr>
              <a:t>I</a:t>
            </a:r>
            <a:r>
              <a:rPr sz="1000" spc="145" dirty="0">
                <a:solidFill>
                  <a:srgbClr val="1F4E79"/>
                </a:solidFill>
                <a:latin typeface="Calibri"/>
                <a:cs typeface="Calibri"/>
              </a:rPr>
              <a:t> </a:t>
            </a:r>
            <a:r>
              <a:rPr sz="1000" b="1" spc="-55" dirty="0">
                <a:latin typeface="Malgun Gothic"/>
                <a:cs typeface="Malgun Gothic"/>
              </a:rPr>
              <a:t>주관기업또는</a:t>
            </a:r>
            <a:r>
              <a:rPr sz="1000" b="1" spc="-254" dirty="0">
                <a:latin typeface="Malgun Gothic"/>
                <a:cs typeface="Malgun Gothic"/>
              </a:rPr>
              <a:t> </a:t>
            </a:r>
            <a:r>
              <a:rPr sz="1000" b="1" spc="-75" dirty="0">
                <a:latin typeface="Malgun Gothic"/>
                <a:cs typeface="Malgun Gothic"/>
              </a:rPr>
              <a:t>실시기업에서개발기술을</a:t>
            </a:r>
            <a:r>
              <a:rPr sz="1000" b="1" spc="-254" dirty="0">
                <a:latin typeface="Malgun Gothic"/>
                <a:cs typeface="Malgun Gothic"/>
              </a:rPr>
              <a:t> </a:t>
            </a:r>
            <a:r>
              <a:rPr sz="1000" b="1" spc="-55" dirty="0">
                <a:latin typeface="Malgun Gothic"/>
                <a:cs typeface="Malgun Gothic"/>
              </a:rPr>
              <a:t>적용하여제품</a:t>
            </a:r>
            <a:r>
              <a:rPr sz="1000" b="1" spc="-250" dirty="0">
                <a:latin typeface="Malgun Gothic"/>
                <a:cs typeface="Malgun Gothic"/>
              </a:rPr>
              <a:t> </a:t>
            </a:r>
            <a:r>
              <a:rPr sz="1000" b="1" spc="-30" dirty="0">
                <a:latin typeface="Malgun Gothic"/>
                <a:cs typeface="Malgun Gothic"/>
              </a:rPr>
              <a:t>또는상품화한</a:t>
            </a:r>
            <a:r>
              <a:rPr sz="1000" b="1" spc="-195" dirty="0">
                <a:latin typeface="Malgun Gothic"/>
                <a:cs typeface="Malgun Gothic"/>
              </a:rPr>
              <a:t> </a:t>
            </a:r>
            <a:r>
              <a:rPr sz="1000" b="1" spc="-10" dirty="0">
                <a:latin typeface="Malgun Gothic"/>
                <a:cs typeface="Malgun Gothic"/>
              </a:rPr>
              <a:t>후</a:t>
            </a:r>
            <a:r>
              <a:rPr sz="1000" b="1" spc="-195" dirty="0">
                <a:latin typeface="Malgun Gothic"/>
                <a:cs typeface="Malgun Gothic"/>
              </a:rPr>
              <a:t> </a:t>
            </a:r>
            <a:r>
              <a:rPr sz="1000" b="1" spc="-55" dirty="0">
                <a:latin typeface="Malgun Gothic"/>
                <a:cs typeface="Malgun Gothic"/>
              </a:rPr>
              <a:t>이를판매하여매출이</a:t>
            </a:r>
            <a:r>
              <a:rPr sz="1000" b="1" spc="-254" dirty="0">
                <a:latin typeface="Malgun Gothic"/>
                <a:cs typeface="Malgun Gothic"/>
              </a:rPr>
              <a:t> </a:t>
            </a:r>
            <a:r>
              <a:rPr sz="1000" b="1" spc="-55" dirty="0">
                <a:latin typeface="Malgun Gothic"/>
                <a:cs typeface="Malgun Gothic"/>
              </a:rPr>
              <a:t>발생된경우를</a:t>
            </a:r>
            <a:r>
              <a:rPr sz="1000" b="1" spc="-250" dirty="0">
                <a:latin typeface="Malgun Gothic"/>
                <a:cs typeface="Malgun Gothic"/>
              </a:rPr>
              <a:t> </a:t>
            </a:r>
            <a:r>
              <a:rPr sz="1000" b="1" spc="-25" dirty="0">
                <a:latin typeface="Malgun Gothic"/>
                <a:cs typeface="Malgun Gothic"/>
              </a:rPr>
              <a:t>의미</a:t>
            </a:r>
            <a:endParaRPr sz="1000">
              <a:latin typeface="Malgun Gothic"/>
              <a:cs typeface="Malgun Gothic"/>
            </a:endParaRPr>
          </a:p>
          <a:p>
            <a:pPr marL="12700">
              <a:lnSpc>
                <a:spcPct val="100000"/>
              </a:lnSpc>
              <a:spcBef>
                <a:spcPts val="395"/>
              </a:spcBef>
            </a:pPr>
            <a:r>
              <a:rPr sz="1000" dirty="0">
                <a:solidFill>
                  <a:srgbClr val="1F4E79"/>
                </a:solidFill>
                <a:latin typeface="Calibri"/>
                <a:cs typeface="Calibri"/>
              </a:rPr>
              <a:t>I</a:t>
            </a:r>
            <a:r>
              <a:rPr sz="1000" spc="160" dirty="0">
                <a:solidFill>
                  <a:srgbClr val="1F4E79"/>
                </a:solidFill>
                <a:latin typeface="Calibri"/>
                <a:cs typeface="Calibri"/>
              </a:rPr>
              <a:t> </a:t>
            </a:r>
            <a:r>
              <a:rPr sz="1000" b="1" spc="-75" dirty="0">
                <a:latin typeface="Malgun Gothic"/>
                <a:cs typeface="Malgun Gothic"/>
              </a:rPr>
              <a:t>사업화</a:t>
            </a:r>
            <a:r>
              <a:rPr sz="1000" b="1" spc="-250" dirty="0">
                <a:latin typeface="Malgun Gothic"/>
                <a:cs typeface="Malgun Gothic"/>
              </a:rPr>
              <a:t> </a:t>
            </a:r>
            <a:r>
              <a:rPr sz="1000" b="1" spc="-75" dirty="0">
                <a:latin typeface="Malgun Gothic"/>
                <a:cs typeface="Malgun Gothic"/>
              </a:rPr>
              <a:t>성과를</a:t>
            </a:r>
            <a:r>
              <a:rPr sz="1000" b="1" spc="-250" dirty="0">
                <a:latin typeface="Malgun Gothic"/>
                <a:cs typeface="Malgun Gothic"/>
              </a:rPr>
              <a:t> </a:t>
            </a:r>
            <a:r>
              <a:rPr sz="1000" b="1" spc="-60" dirty="0">
                <a:latin typeface="Malgun Gothic"/>
                <a:cs typeface="Malgun Gothic"/>
              </a:rPr>
              <a:t>대상으로증빙자료</a:t>
            </a:r>
            <a:r>
              <a:rPr sz="1000" b="1" spc="145" dirty="0">
                <a:latin typeface="Malgun Gothic"/>
                <a:cs typeface="Malgun Gothic"/>
              </a:rPr>
              <a:t> </a:t>
            </a:r>
            <a:r>
              <a:rPr sz="1000" b="1" spc="-100" dirty="0">
                <a:latin typeface="Malgun Gothic"/>
                <a:cs typeface="Malgun Gothic"/>
              </a:rPr>
              <a:t>(사업화매출</a:t>
            </a:r>
            <a:r>
              <a:rPr sz="1000" b="1" spc="-250" dirty="0">
                <a:latin typeface="Malgun Gothic"/>
                <a:cs typeface="Malgun Gothic"/>
              </a:rPr>
              <a:t> </a:t>
            </a:r>
            <a:r>
              <a:rPr sz="1000" b="1" spc="-80" dirty="0">
                <a:latin typeface="Malgun Gothic"/>
                <a:cs typeface="Malgun Gothic"/>
              </a:rPr>
              <a:t>확인서,세금계산서,매출전표,수출입신고서등)로사업화</a:t>
            </a:r>
            <a:r>
              <a:rPr sz="1000" b="1" spc="-250" dirty="0">
                <a:latin typeface="Malgun Gothic"/>
                <a:cs typeface="Malgun Gothic"/>
              </a:rPr>
              <a:t> </a:t>
            </a:r>
            <a:r>
              <a:rPr sz="1000" b="1" spc="-70" dirty="0">
                <a:latin typeface="Malgun Gothic"/>
                <a:cs typeface="Malgun Gothic"/>
              </a:rPr>
              <a:t>매출액의진위성</a:t>
            </a:r>
            <a:r>
              <a:rPr sz="1000" b="1" spc="-245" dirty="0">
                <a:latin typeface="Malgun Gothic"/>
                <a:cs typeface="Malgun Gothic"/>
              </a:rPr>
              <a:t> </a:t>
            </a:r>
            <a:r>
              <a:rPr sz="1000" b="1" spc="-25" dirty="0">
                <a:latin typeface="Malgun Gothic"/>
                <a:cs typeface="Malgun Gothic"/>
              </a:rPr>
              <a:t>검증</a:t>
            </a:r>
            <a:endParaRPr sz="1000">
              <a:latin typeface="Malgun Gothic"/>
              <a:cs typeface="Malgun Gothic"/>
            </a:endParaRPr>
          </a:p>
          <a:p>
            <a:pPr marL="377825" marR="196850" indent="-169545">
              <a:lnSpc>
                <a:spcPts val="1000"/>
              </a:lnSpc>
              <a:spcBef>
                <a:spcPts val="465"/>
              </a:spcBef>
            </a:pP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※</a:t>
            </a:r>
            <a:r>
              <a:rPr sz="900" b="1" spc="-1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국내</a:t>
            </a:r>
            <a:r>
              <a:rPr sz="900" b="1" spc="-2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매출의</a:t>
            </a:r>
            <a:r>
              <a:rPr sz="900" b="1" spc="-2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경우,</a:t>
            </a:r>
            <a:r>
              <a:rPr sz="900" b="1" spc="-1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FF0000"/>
                </a:solidFill>
                <a:latin typeface="Malgun Gothic"/>
                <a:cs typeface="Malgun Gothic"/>
              </a:rPr>
              <a:t>부가세를</a:t>
            </a:r>
            <a:r>
              <a:rPr sz="900" b="1" spc="-5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FF0000"/>
                </a:solidFill>
                <a:latin typeface="Malgun Gothic"/>
                <a:cs typeface="Malgun Gothic"/>
              </a:rPr>
              <a:t>제외한</a:t>
            </a:r>
            <a:r>
              <a:rPr sz="900" b="1" spc="-20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FF0000"/>
                </a:solidFill>
                <a:latin typeface="Malgun Gothic"/>
                <a:cs typeface="Malgun Gothic"/>
              </a:rPr>
              <a:t>금액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,</a:t>
            </a:r>
            <a:r>
              <a:rPr sz="900" b="1" spc="-3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수출의</a:t>
            </a:r>
            <a:r>
              <a:rPr sz="900" b="1" spc="-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경우는</a:t>
            </a:r>
            <a:r>
              <a:rPr sz="900" b="1" spc="-1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부가세가</a:t>
            </a:r>
            <a:r>
              <a:rPr sz="900" b="1" spc="-2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없기에</a:t>
            </a:r>
            <a:r>
              <a:rPr sz="900" b="1" spc="-2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증빙자료</a:t>
            </a:r>
            <a:r>
              <a:rPr sz="900" b="1" spc="-1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상의</a:t>
            </a:r>
            <a:r>
              <a:rPr sz="900" b="1" spc="-3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금액으로</a:t>
            </a:r>
            <a:r>
              <a:rPr sz="900" b="1" spc="-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사업화</a:t>
            </a:r>
            <a:r>
              <a:rPr sz="900" b="1" spc="-20" dirty="0">
                <a:solidFill>
                  <a:srgbClr val="7D7D7D"/>
                </a:solidFill>
                <a:latin typeface="Malgun Gothic"/>
                <a:cs typeface="Malgun Gothic"/>
              </a:rPr>
              <a:t> 매출액을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산정하며,</a:t>
            </a:r>
            <a:r>
              <a:rPr sz="900" b="1" spc="-2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환율</a:t>
            </a:r>
            <a:r>
              <a:rPr sz="900" b="1" spc="-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차이로</a:t>
            </a:r>
            <a:r>
              <a:rPr sz="900" b="1" spc="-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금액</a:t>
            </a:r>
            <a:r>
              <a:rPr sz="900" b="1" spc="-2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차이가</a:t>
            </a:r>
            <a:r>
              <a:rPr sz="900" b="1" spc="-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발생하는</a:t>
            </a:r>
            <a:r>
              <a:rPr sz="900" b="1" spc="-2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경우</a:t>
            </a:r>
            <a:r>
              <a:rPr sz="900" b="1" spc="-2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FF0000"/>
                </a:solidFill>
                <a:latin typeface="Malgun Gothic"/>
                <a:cs typeface="Malgun Gothic"/>
              </a:rPr>
              <a:t>천</a:t>
            </a:r>
            <a:r>
              <a:rPr sz="900" b="1" spc="-5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FF0000"/>
                </a:solidFill>
                <a:latin typeface="Malgun Gothic"/>
                <a:cs typeface="Malgun Gothic"/>
              </a:rPr>
              <a:t>원</a:t>
            </a:r>
            <a:r>
              <a:rPr sz="900" b="1" spc="-5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FF0000"/>
                </a:solidFill>
                <a:latin typeface="Malgun Gothic"/>
                <a:cs typeface="Malgun Gothic"/>
              </a:rPr>
              <a:t>단위까지만</a:t>
            </a:r>
            <a:r>
              <a:rPr sz="900" b="1" spc="-20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900" b="1" spc="-25" dirty="0">
                <a:solidFill>
                  <a:srgbClr val="FF0000"/>
                </a:solidFill>
                <a:latin typeface="Malgun Gothic"/>
                <a:cs typeface="Malgun Gothic"/>
              </a:rPr>
              <a:t>인정</a:t>
            </a:r>
            <a:endParaRPr sz="900">
              <a:latin typeface="Malgun Gothic"/>
              <a:cs typeface="Malgun Gothic"/>
            </a:endParaRPr>
          </a:p>
        </p:txBody>
      </p:sp>
      <p:grpSp>
        <p:nvGrpSpPr>
          <p:cNvPr id="17" name="object 17"/>
          <p:cNvGrpSpPr/>
          <p:nvPr/>
        </p:nvGrpSpPr>
        <p:grpSpPr>
          <a:xfrm>
            <a:off x="396240" y="568451"/>
            <a:ext cx="6632575" cy="5041900"/>
            <a:chOff x="396240" y="568451"/>
            <a:chExt cx="6632575" cy="5041900"/>
          </a:xfrm>
        </p:grpSpPr>
        <p:sp>
          <p:nvSpPr>
            <p:cNvPr id="18" name="object 18"/>
            <p:cNvSpPr/>
            <p:nvPr/>
          </p:nvSpPr>
          <p:spPr>
            <a:xfrm>
              <a:off x="396240" y="850391"/>
              <a:ext cx="92710" cy="125095"/>
            </a:xfrm>
            <a:custGeom>
              <a:avLst/>
              <a:gdLst/>
              <a:ahLst/>
              <a:cxnLst/>
              <a:rect l="l" t="t" r="r" b="b"/>
              <a:pathLst>
                <a:path w="92709" h="125094">
                  <a:moveTo>
                    <a:pt x="92583" y="0"/>
                  </a:moveTo>
                  <a:lnTo>
                    <a:pt x="0" y="0"/>
                  </a:lnTo>
                  <a:lnTo>
                    <a:pt x="92583" y="124841"/>
                  </a:lnTo>
                  <a:lnTo>
                    <a:pt x="92583" y="0"/>
                  </a:lnTo>
                  <a:close/>
                </a:path>
              </a:pathLst>
            </a:custGeom>
            <a:solidFill>
              <a:srgbClr val="7D7D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396240" y="568451"/>
              <a:ext cx="2968625" cy="292735"/>
            </a:xfrm>
            <a:custGeom>
              <a:avLst/>
              <a:gdLst/>
              <a:ahLst/>
              <a:cxnLst/>
              <a:rect l="l" t="t" r="r" b="b"/>
              <a:pathLst>
                <a:path w="2968625" h="292734">
                  <a:moveTo>
                    <a:pt x="2968244" y="0"/>
                  </a:moveTo>
                  <a:lnTo>
                    <a:pt x="0" y="0"/>
                  </a:lnTo>
                  <a:lnTo>
                    <a:pt x="0" y="292480"/>
                  </a:lnTo>
                  <a:lnTo>
                    <a:pt x="2968244" y="292480"/>
                  </a:lnTo>
                  <a:lnTo>
                    <a:pt x="2968244" y="0"/>
                  </a:lnTo>
                  <a:close/>
                </a:path>
              </a:pathLst>
            </a:custGeom>
            <a:solidFill>
              <a:srgbClr val="2C75B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0" name="object 2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993648" y="642238"/>
              <a:ext cx="279146" cy="143764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296797" y="641857"/>
              <a:ext cx="145541" cy="144145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513712" y="642238"/>
              <a:ext cx="119380" cy="143764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660525" y="640079"/>
              <a:ext cx="277368" cy="145414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959737" y="642238"/>
              <a:ext cx="145414" cy="143764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173478" y="642238"/>
              <a:ext cx="121285" cy="140588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324862" y="645667"/>
              <a:ext cx="133197" cy="140335"/>
            </a:xfrm>
            <a:prstGeom prst="rect">
              <a:avLst/>
            </a:prstGeom>
          </p:spPr>
        </p:pic>
        <p:pic>
          <p:nvPicPr>
            <p:cNvPr id="27" name="object 27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478023" y="654938"/>
              <a:ext cx="79120" cy="99695"/>
            </a:xfrm>
            <a:prstGeom prst="rect">
              <a:avLst/>
            </a:prstGeom>
          </p:spPr>
        </p:pic>
        <p:sp>
          <p:nvSpPr>
            <p:cNvPr id="28" name="object 28"/>
            <p:cNvSpPr/>
            <p:nvPr/>
          </p:nvSpPr>
          <p:spPr>
            <a:xfrm>
              <a:off x="2578988" y="642238"/>
              <a:ext cx="18415" cy="144145"/>
            </a:xfrm>
            <a:custGeom>
              <a:avLst/>
              <a:gdLst/>
              <a:ahLst/>
              <a:cxnLst/>
              <a:rect l="l" t="t" r="r" b="b"/>
              <a:pathLst>
                <a:path w="18414" h="144145">
                  <a:moveTo>
                    <a:pt x="18411" y="0"/>
                  </a:moveTo>
                  <a:lnTo>
                    <a:pt x="0" y="0"/>
                  </a:lnTo>
                  <a:lnTo>
                    <a:pt x="0" y="143764"/>
                  </a:lnTo>
                  <a:lnTo>
                    <a:pt x="18411" y="143764"/>
                  </a:lnTo>
                  <a:lnTo>
                    <a:pt x="1841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9" name="object 29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2629662" y="649223"/>
              <a:ext cx="133095" cy="132333"/>
            </a:xfrm>
            <a:prstGeom prst="rect">
              <a:avLst/>
            </a:prstGeom>
          </p:spPr>
        </p:pic>
        <p:sp>
          <p:nvSpPr>
            <p:cNvPr id="30" name="object 30"/>
            <p:cNvSpPr/>
            <p:nvPr/>
          </p:nvSpPr>
          <p:spPr>
            <a:xfrm>
              <a:off x="515112" y="5388863"/>
              <a:ext cx="2830195" cy="220979"/>
            </a:xfrm>
            <a:custGeom>
              <a:avLst/>
              <a:gdLst/>
              <a:ahLst/>
              <a:cxnLst/>
              <a:rect l="l" t="t" r="r" b="b"/>
              <a:pathLst>
                <a:path w="2830195" h="220979">
                  <a:moveTo>
                    <a:pt x="2829941" y="0"/>
                  </a:moveTo>
                  <a:lnTo>
                    <a:pt x="0" y="0"/>
                  </a:lnTo>
                  <a:lnTo>
                    <a:pt x="0" y="220979"/>
                  </a:lnTo>
                  <a:lnTo>
                    <a:pt x="2829941" y="220979"/>
                  </a:lnTo>
                  <a:lnTo>
                    <a:pt x="2829941" y="0"/>
                  </a:lnTo>
                  <a:close/>
                </a:path>
              </a:pathLst>
            </a:custGeom>
            <a:solidFill>
              <a:srgbClr val="1F4E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1" name="object 31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903731" y="5434964"/>
              <a:ext cx="245681" cy="126110"/>
            </a:xfrm>
            <a:prstGeom prst="rect">
              <a:avLst/>
            </a:prstGeom>
          </p:spPr>
        </p:pic>
        <p:pic>
          <p:nvPicPr>
            <p:cNvPr id="32" name="object 32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1170571" y="5434075"/>
              <a:ext cx="128003" cy="127000"/>
            </a:xfrm>
            <a:prstGeom prst="rect">
              <a:avLst/>
            </a:prstGeom>
          </p:spPr>
        </p:pic>
        <p:pic>
          <p:nvPicPr>
            <p:cNvPr id="33" name="object 33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1360170" y="5434964"/>
              <a:ext cx="105156" cy="126110"/>
            </a:xfrm>
            <a:prstGeom prst="rect">
              <a:avLst/>
            </a:prstGeom>
          </p:spPr>
        </p:pic>
        <p:pic>
          <p:nvPicPr>
            <p:cNvPr id="34" name="object 34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1489456" y="5433059"/>
              <a:ext cx="243712" cy="128015"/>
            </a:xfrm>
            <a:prstGeom prst="rect">
              <a:avLst/>
            </a:prstGeom>
          </p:spPr>
        </p:pic>
        <p:pic>
          <p:nvPicPr>
            <p:cNvPr id="35" name="object 35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1799717" y="5434964"/>
              <a:ext cx="112140" cy="125475"/>
            </a:xfrm>
            <a:prstGeom prst="rect">
              <a:avLst/>
            </a:prstGeom>
          </p:spPr>
        </p:pic>
        <p:pic>
          <p:nvPicPr>
            <p:cNvPr id="36" name="object 36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1931162" y="5434964"/>
              <a:ext cx="127888" cy="126110"/>
            </a:xfrm>
            <a:prstGeom prst="rect">
              <a:avLst/>
            </a:prstGeom>
          </p:spPr>
        </p:pic>
        <p:pic>
          <p:nvPicPr>
            <p:cNvPr id="37" name="object 37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2122169" y="5434972"/>
              <a:ext cx="101344" cy="123309"/>
            </a:xfrm>
            <a:prstGeom prst="rect">
              <a:avLst/>
            </a:prstGeom>
          </p:spPr>
        </p:pic>
        <p:pic>
          <p:nvPicPr>
            <p:cNvPr id="38" name="object 38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2258441" y="5434964"/>
              <a:ext cx="101091" cy="126110"/>
            </a:xfrm>
            <a:prstGeom prst="rect">
              <a:avLst/>
            </a:prstGeom>
          </p:spPr>
        </p:pic>
        <p:sp>
          <p:nvSpPr>
            <p:cNvPr id="39" name="object 39"/>
            <p:cNvSpPr/>
            <p:nvPr/>
          </p:nvSpPr>
          <p:spPr>
            <a:xfrm>
              <a:off x="2383536" y="5434964"/>
              <a:ext cx="107950" cy="126364"/>
            </a:xfrm>
            <a:custGeom>
              <a:avLst/>
              <a:gdLst/>
              <a:ahLst/>
              <a:cxnLst/>
              <a:rect l="l" t="t" r="r" b="b"/>
              <a:pathLst>
                <a:path w="107950" h="126364">
                  <a:moveTo>
                    <a:pt x="82423" y="81788"/>
                  </a:moveTo>
                  <a:lnTo>
                    <a:pt x="50165" y="8382"/>
                  </a:lnTo>
                  <a:lnTo>
                    <a:pt x="33655" y="8382"/>
                  </a:lnTo>
                  <a:lnTo>
                    <a:pt x="33655" y="32893"/>
                  </a:lnTo>
                  <a:lnTo>
                    <a:pt x="33020" y="40640"/>
                  </a:lnTo>
                  <a:lnTo>
                    <a:pt x="13335" y="76073"/>
                  </a:lnTo>
                  <a:lnTo>
                    <a:pt x="0" y="85471"/>
                  </a:lnTo>
                  <a:lnTo>
                    <a:pt x="12827" y="96901"/>
                  </a:lnTo>
                  <a:lnTo>
                    <a:pt x="21590" y="89916"/>
                  </a:lnTo>
                  <a:lnTo>
                    <a:pt x="29337" y="82042"/>
                  </a:lnTo>
                  <a:lnTo>
                    <a:pt x="36068" y="73279"/>
                  </a:lnTo>
                  <a:lnTo>
                    <a:pt x="41783" y="63627"/>
                  </a:lnTo>
                  <a:lnTo>
                    <a:pt x="47625" y="72517"/>
                  </a:lnTo>
                  <a:lnTo>
                    <a:pt x="54356" y="80772"/>
                  </a:lnTo>
                  <a:lnTo>
                    <a:pt x="62103" y="88138"/>
                  </a:lnTo>
                  <a:lnTo>
                    <a:pt x="70866" y="94742"/>
                  </a:lnTo>
                  <a:lnTo>
                    <a:pt x="82423" y="81788"/>
                  </a:lnTo>
                  <a:close/>
                </a:path>
                <a:path w="107950" h="126364">
                  <a:moveTo>
                    <a:pt x="107810" y="0"/>
                  </a:moveTo>
                  <a:lnTo>
                    <a:pt x="91440" y="0"/>
                  </a:lnTo>
                  <a:lnTo>
                    <a:pt x="91440" y="126111"/>
                  </a:lnTo>
                  <a:lnTo>
                    <a:pt x="107810" y="126111"/>
                  </a:lnTo>
                  <a:lnTo>
                    <a:pt x="10781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0" name="object 40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2565400" y="5434960"/>
              <a:ext cx="242314" cy="126114"/>
            </a:xfrm>
            <a:prstGeom prst="rect">
              <a:avLst/>
            </a:prstGeom>
          </p:spPr>
        </p:pic>
        <p:pic>
          <p:nvPicPr>
            <p:cNvPr id="41" name="object 41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2832481" y="5434964"/>
              <a:ext cx="108585" cy="123316"/>
            </a:xfrm>
            <a:prstGeom prst="rect">
              <a:avLst/>
            </a:prstGeom>
          </p:spPr>
        </p:pic>
        <p:sp>
          <p:nvSpPr>
            <p:cNvPr id="42" name="object 42"/>
            <p:cNvSpPr/>
            <p:nvPr/>
          </p:nvSpPr>
          <p:spPr>
            <a:xfrm>
              <a:off x="515112" y="2476499"/>
              <a:ext cx="2830195" cy="220979"/>
            </a:xfrm>
            <a:custGeom>
              <a:avLst/>
              <a:gdLst/>
              <a:ahLst/>
              <a:cxnLst/>
              <a:rect l="l" t="t" r="r" b="b"/>
              <a:pathLst>
                <a:path w="2830195" h="220980">
                  <a:moveTo>
                    <a:pt x="2829941" y="0"/>
                  </a:moveTo>
                  <a:lnTo>
                    <a:pt x="0" y="0"/>
                  </a:lnTo>
                  <a:lnTo>
                    <a:pt x="0" y="220979"/>
                  </a:lnTo>
                  <a:lnTo>
                    <a:pt x="2829941" y="220979"/>
                  </a:lnTo>
                  <a:lnTo>
                    <a:pt x="2829941" y="0"/>
                  </a:lnTo>
                  <a:close/>
                </a:path>
              </a:pathLst>
            </a:custGeom>
            <a:solidFill>
              <a:srgbClr val="1F4E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3" name="object 43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1194816" y="2522473"/>
              <a:ext cx="245872" cy="126110"/>
            </a:xfrm>
            <a:prstGeom prst="rect">
              <a:avLst/>
            </a:prstGeom>
          </p:spPr>
        </p:pic>
        <p:pic>
          <p:nvPicPr>
            <p:cNvPr id="44" name="object 44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1461897" y="2521584"/>
              <a:ext cx="128143" cy="127000"/>
            </a:xfrm>
            <a:prstGeom prst="rect">
              <a:avLst/>
            </a:prstGeom>
          </p:spPr>
        </p:pic>
        <p:pic>
          <p:nvPicPr>
            <p:cNvPr id="45" name="object 45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1651634" y="2522473"/>
              <a:ext cx="105282" cy="126110"/>
            </a:xfrm>
            <a:prstGeom prst="rect">
              <a:avLst/>
            </a:prstGeom>
          </p:spPr>
        </p:pic>
        <p:pic>
          <p:nvPicPr>
            <p:cNvPr id="46" name="object 46"/>
            <p:cNvPicPr/>
            <p:nvPr/>
          </p:nvPicPr>
          <p:blipFill>
            <a:blip r:embed="rId29" cstate="print"/>
            <a:stretch>
              <a:fillRect/>
            </a:stretch>
          </p:blipFill>
          <p:spPr>
            <a:xfrm>
              <a:off x="1781048" y="2520695"/>
              <a:ext cx="243839" cy="127888"/>
            </a:xfrm>
            <a:prstGeom prst="rect">
              <a:avLst/>
            </a:prstGeom>
          </p:spPr>
        </p:pic>
        <p:pic>
          <p:nvPicPr>
            <p:cNvPr id="47" name="object 47"/>
            <p:cNvPicPr/>
            <p:nvPr/>
          </p:nvPicPr>
          <p:blipFill>
            <a:blip r:embed="rId30" cstate="print"/>
            <a:stretch>
              <a:fillRect/>
            </a:stretch>
          </p:blipFill>
          <p:spPr>
            <a:xfrm>
              <a:off x="2090928" y="2522219"/>
              <a:ext cx="246887" cy="126492"/>
            </a:xfrm>
            <a:prstGeom prst="rect">
              <a:avLst/>
            </a:prstGeom>
          </p:spPr>
        </p:pic>
        <p:pic>
          <p:nvPicPr>
            <p:cNvPr id="48" name="object 48"/>
            <p:cNvPicPr/>
            <p:nvPr/>
          </p:nvPicPr>
          <p:blipFill>
            <a:blip r:embed="rId31" cstate="print"/>
            <a:stretch>
              <a:fillRect/>
            </a:stretch>
          </p:blipFill>
          <p:spPr>
            <a:xfrm>
              <a:off x="2409444" y="2522219"/>
              <a:ext cx="249936" cy="126492"/>
            </a:xfrm>
            <a:prstGeom prst="rect">
              <a:avLst/>
            </a:prstGeom>
          </p:spPr>
        </p:pic>
        <p:pic>
          <p:nvPicPr>
            <p:cNvPr id="49" name="object 49"/>
            <p:cNvPicPr/>
            <p:nvPr/>
          </p:nvPicPr>
          <p:blipFill>
            <a:blip r:embed="rId32" cstate="print"/>
            <a:stretch>
              <a:fillRect/>
            </a:stretch>
          </p:blipFill>
          <p:spPr>
            <a:xfrm>
              <a:off x="589788" y="2770631"/>
              <a:ext cx="1488948" cy="257555"/>
            </a:xfrm>
            <a:prstGeom prst="rect">
              <a:avLst/>
            </a:prstGeom>
          </p:spPr>
        </p:pic>
        <p:pic>
          <p:nvPicPr>
            <p:cNvPr id="50" name="object 50"/>
            <p:cNvPicPr/>
            <p:nvPr/>
          </p:nvPicPr>
          <p:blipFill>
            <a:blip r:embed="rId33" cstate="print"/>
            <a:stretch>
              <a:fillRect/>
            </a:stretch>
          </p:blipFill>
          <p:spPr>
            <a:xfrm>
              <a:off x="2119884" y="2769107"/>
              <a:ext cx="4908804" cy="124968"/>
            </a:xfrm>
            <a:prstGeom prst="rect">
              <a:avLst/>
            </a:prstGeom>
          </p:spPr>
        </p:pic>
        <p:pic>
          <p:nvPicPr>
            <p:cNvPr id="51" name="object 51"/>
            <p:cNvPicPr/>
            <p:nvPr/>
          </p:nvPicPr>
          <p:blipFill>
            <a:blip r:embed="rId34" cstate="print"/>
            <a:stretch>
              <a:fillRect/>
            </a:stretch>
          </p:blipFill>
          <p:spPr>
            <a:xfrm>
              <a:off x="589788" y="3428999"/>
              <a:ext cx="5257800" cy="120396"/>
            </a:xfrm>
            <a:prstGeom prst="rect">
              <a:avLst/>
            </a:prstGeom>
          </p:spPr>
        </p:pic>
      </p:grpSp>
      <p:sp>
        <p:nvSpPr>
          <p:cNvPr id="52" name="object 52"/>
          <p:cNvSpPr txBox="1"/>
          <p:nvPr/>
        </p:nvSpPr>
        <p:spPr>
          <a:xfrm>
            <a:off x="317093" y="118617"/>
            <a:ext cx="390969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Ⅳ.</a:t>
            </a:r>
            <a:r>
              <a:rPr sz="1800" b="1" spc="-5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국내외</a:t>
            </a:r>
            <a:r>
              <a:rPr sz="1800" b="1" spc="-25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사업화</a:t>
            </a:r>
            <a:r>
              <a:rPr sz="1800" b="1" spc="-10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매출성과</a:t>
            </a:r>
            <a:r>
              <a:rPr sz="1800" b="1" spc="-10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검증</a:t>
            </a:r>
            <a:r>
              <a:rPr sz="1800" b="1" spc="-25" dirty="0">
                <a:solidFill>
                  <a:srgbClr val="FFFFFF"/>
                </a:solidFill>
                <a:latin typeface="Malgun Gothic"/>
                <a:cs typeface="Malgun Gothic"/>
              </a:rPr>
              <a:t> 기준</a:t>
            </a:r>
            <a:endParaRPr sz="1800">
              <a:latin typeface="Malgun Gothic"/>
              <a:cs typeface="Malgun Gothic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662431" y="3075558"/>
            <a:ext cx="6566534" cy="1008380"/>
          </a:xfrm>
          <a:prstGeom prst="rect">
            <a:avLst/>
          </a:prstGeom>
        </p:spPr>
        <p:txBody>
          <a:bodyPr vert="horz" wrap="square" lIns="0" tIns="25400" rIns="0" bIns="0" rtlCol="0">
            <a:spAutoFit/>
          </a:bodyPr>
          <a:lstStyle/>
          <a:p>
            <a:pPr marL="299085" marR="15240" indent="-169545">
              <a:lnSpc>
                <a:spcPts val="1000"/>
              </a:lnSpc>
              <a:spcBef>
                <a:spcPts val="200"/>
              </a:spcBef>
            </a:pP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※</a:t>
            </a:r>
            <a:r>
              <a:rPr sz="900" b="1" spc="-1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기술기여도란,</a:t>
            </a:r>
            <a:r>
              <a:rPr sz="900" b="1" spc="-2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개발된</a:t>
            </a:r>
            <a:r>
              <a:rPr sz="900" b="1" spc="-2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기술적용</a:t>
            </a:r>
            <a:r>
              <a:rPr sz="900" b="1" spc="-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제품</a:t>
            </a:r>
            <a:r>
              <a:rPr sz="900" b="1" spc="-3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매출액에</a:t>
            </a:r>
            <a:r>
              <a:rPr sz="900" b="1" spc="-1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기술개발</a:t>
            </a:r>
            <a:r>
              <a:rPr sz="900" b="1" spc="-2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결과가</a:t>
            </a:r>
            <a:r>
              <a:rPr sz="900" b="1" spc="-2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어느</a:t>
            </a:r>
            <a:r>
              <a:rPr sz="900" b="1" spc="-1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정도</a:t>
            </a:r>
            <a:r>
              <a:rPr sz="900" b="1" spc="-2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기여했는지를</a:t>
            </a:r>
            <a:r>
              <a:rPr sz="900" b="1" spc="-3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산출한</a:t>
            </a:r>
            <a:r>
              <a:rPr sz="900" b="1" spc="-1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정도(기업의</a:t>
            </a:r>
            <a:r>
              <a:rPr sz="900" b="1" spc="-2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자율적</a:t>
            </a:r>
            <a:r>
              <a:rPr sz="900" b="1" spc="-2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spc="-25" dirty="0">
                <a:solidFill>
                  <a:srgbClr val="7D7D7D"/>
                </a:solidFill>
                <a:latin typeface="Malgun Gothic"/>
                <a:cs typeface="Malgun Gothic"/>
              </a:rPr>
              <a:t>판단에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의하여</a:t>
            </a:r>
            <a:r>
              <a:rPr sz="900" b="1" spc="-3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0%</a:t>
            </a:r>
            <a:r>
              <a:rPr sz="900" b="1" spc="-3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~</a:t>
            </a:r>
            <a:r>
              <a:rPr sz="900" b="1" spc="-1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100%</a:t>
            </a:r>
            <a:r>
              <a:rPr sz="900" b="1" spc="3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사이</a:t>
            </a:r>
            <a:r>
              <a:rPr sz="900" b="1" spc="-3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값</a:t>
            </a:r>
            <a:r>
              <a:rPr sz="900" b="1" spc="-2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입력)를</a:t>
            </a:r>
            <a:r>
              <a:rPr sz="900" b="1" spc="-3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의미</a:t>
            </a:r>
            <a:r>
              <a:rPr sz="900" b="1" dirty="0">
                <a:solidFill>
                  <a:srgbClr val="0000FF"/>
                </a:solidFill>
                <a:latin typeface="Malgun Gothic"/>
                <a:cs typeface="Malgun Gothic"/>
              </a:rPr>
              <a:t>(36페이지</a:t>
            </a:r>
            <a:r>
              <a:rPr sz="900" b="1" spc="-30" dirty="0">
                <a:solidFill>
                  <a:srgbClr val="0000FF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0000FF"/>
                </a:solidFill>
                <a:latin typeface="Malgun Gothic"/>
                <a:cs typeface="Malgun Gothic"/>
              </a:rPr>
              <a:t>기여율</a:t>
            </a:r>
            <a:r>
              <a:rPr sz="900" b="1" spc="-20" dirty="0">
                <a:solidFill>
                  <a:srgbClr val="0000FF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0000FF"/>
                </a:solidFill>
                <a:latin typeface="Malgun Gothic"/>
                <a:cs typeface="Malgun Gothic"/>
              </a:rPr>
              <a:t>가이드</a:t>
            </a:r>
            <a:r>
              <a:rPr sz="900" b="1" spc="-20" dirty="0">
                <a:solidFill>
                  <a:srgbClr val="0000FF"/>
                </a:solidFill>
                <a:latin typeface="Malgun Gothic"/>
                <a:cs typeface="Malgun Gothic"/>
              </a:rPr>
              <a:t> </a:t>
            </a:r>
            <a:r>
              <a:rPr sz="900" b="1" spc="-25" dirty="0">
                <a:solidFill>
                  <a:srgbClr val="0000FF"/>
                </a:solidFill>
                <a:latin typeface="Malgun Gothic"/>
                <a:cs typeface="Malgun Gothic"/>
              </a:rPr>
              <a:t>참고)</a:t>
            </a:r>
            <a:endParaRPr sz="900">
              <a:latin typeface="Malgun Gothic"/>
              <a:cs typeface="Malgun Gothic"/>
            </a:endParaRPr>
          </a:p>
          <a:p>
            <a:pPr>
              <a:lnSpc>
                <a:spcPct val="100000"/>
              </a:lnSpc>
              <a:spcBef>
                <a:spcPts val="500"/>
              </a:spcBef>
            </a:pPr>
            <a:endParaRPr sz="900">
              <a:latin typeface="Malgun Gothic"/>
              <a:cs typeface="Malgun Gothic"/>
            </a:endParaRPr>
          </a:p>
          <a:p>
            <a:pPr marL="146685" marR="5080" indent="-119380">
              <a:lnSpc>
                <a:spcPts val="1100"/>
              </a:lnSpc>
            </a:pPr>
            <a:r>
              <a:rPr sz="1000" b="1" dirty="0">
                <a:latin typeface="Malgun Gothic"/>
                <a:cs typeface="Malgun Gothic"/>
              </a:rPr>
              <a:t>①</a:t>
            </a:r>
            <a:r>
              <a:rPr sz="1000" b="1" spc="-40" dirty="0">
                <a:latin typeface="Malgun Gothic"/>
                <a:cs typeface="Malgun Gothic"/>
              </a:rPr>
              <a:t> </a:t>
            </a:r>
            <a:r>
              <a:rPr sz="1000" b="1" dirty="0">
                <a:latin typeface="Malgun Gothic"/>
                <a:cs typeface="Malgun Gothic"/>
              </a:rPr>
              <a:t>사업화</a:t>
            </a:r>
            <a:r>
              <a:rPr sz="1000" b="1" spc="-40" dirty="0">
                <a:latin typeface="Malgun Gothic"/>
                <a:cs typeface="Malgun Gothic"/>
              </a:rPr>
              <a:t> </a:t>
            </a:r>
            <a:r>
              <a:rPr sz="1000" b="1" dirty="0">
                <a:latin typeface="Malgun Gothic"/>
                <a:cs typeface="Malgun Gothic"/>
              </a:rPr>
              <a:t>매출액(내수</a:t>
            </a:r>
            <a:r>
              <a:rPr sz="1000" b="1" spc="-30" dirty="0">
                <a:latin typeface="Malgun Gothic"/>
                <a:cs typeface="Malgun Gothic"/>
              </a:rPr>
              <a:t> </a:t>
            </a:r>
            <a:r>
              <a:rPr sz="1000" b="1" dirty="0">
                <a:latin typeface="Malgun Gothic"/>
                <a:cs typeface="Malgun Gothic"/>
              </a:rPr>
              <a:t>및</a:t>
            </a:r>
            <a:r>
              <a:rPr sz="1000" b="1" spc="-35" dirty="0">
                <a:latin typeface="Malgun Gothic"/>
                <a:cs typeface="Malgun Gothic"/>
              </a:rPr>
              <a:t> </a:t>
            </a:r>
            <a:r>
              <a:rPr sz="1000" b="1" dirty="0">
                <a:latin typeface="Malgun Gothic"/>
                <a:cs typeface="Malgun Gothic"/>
              </a:rPr>
              <a:t>수출로</a:t>
            </a:r>
            <a:r>
              <a:rPr sz="1000" b="1" spc="-35" dirty="0">
                <a:latin typeface="Malgun Gothic"/>
                <a:cs typeface="Malgun Gothic"/>
              </a:rPr>
              <a:t> </a:t>
            </a:r>
            <a:r>
              <a:rPr sz="1000" b="1" dirty="0">
                <a:latin typeface="Malgun Gothic"/>
                <a:cs typeface="Malgun Gothic"/>
              </a:rPr>
              <a:t>구분)</a:t>
            </a:r>
            <a:r>
              <a:rPr sz="1000" b="1" spc="-35" dirty="0">
                <a:latin typeface="Malgun Gothic"/>
                <a:cs typeface="Malgun Gothic"/>
              </a:rPr>
              <a:t> </a:t>
            </a:r>
            <a:r>
              <a:rPr sz="1000" b="1" dirty="0">
                <a:latin typeface="Malgun Gothic"/>
                <a:cs typeface="Malgun Gothic"/>
              </a:rPr>
              <a:t>:</a:t>
            </a:r>
            <a:r>
              <a:rPr sz="1000" b="1" spc="-50" dirty="0">
                <a:latin typeface="Malgun Gothic"/>
                <a:cs typeface="Malgun Gothic"/>
              </a:rPr>
              <a:t> </a:t>
            </a:r>
            <a:r>
              <a:rPr sz="1000" b="1" dirty="0">
                <a:latin typeface="Malgun Gothic"/>
                <a:cs typeface="Malgun Gothic"/>
              </a:rPr>
              <a:t>개발기술이</a:t>
            </a:r>
            <a:r>
              <a:rPr sz="1000" b="1" spc="-30" dirty="0">
                <a:latin typeface="Malgun Gothic"/>
                <a:cs typeface="Malgun Gothic"/>
              </a:rPr>
              <a:t> </a:t>
            </a:r>
            <a:r>
              <a:rPr sz="1000" b="1" dirty="0">
                <a:latin typeface="Malgun Gothic"/>
                <a:cs typeface="Malgun Gothic"/>
              </a:rPr>
              <a:t>적용되어</a:t>
            </a:r>
            <a:r>
              <a:rPr sz="1000" b="1" spc="-30" dirty="0">
                <a:latin typeface="Malgun Gothic"/>
                <a:cs typeface="Malgun Gothic"/>
              </a:rPr>
              <a:t> </a:t>
            </a:r>
            <a:r>
              <a:rPr sz="1000" b="1" dirty="0">
                <a:latin typeface="Malgun Gothic"/>
                <a:cs typeface="Malgun Gothic"/>
              </a:rPr>
              <a:t>생산·판매된</a:t>
            </a:r>
            <a:r>
              <a:rPr sz="1000" b="1" spc="-40" dirty="0">
                <a:latin typeface="Malgun Gothic"/>
                <a:cs typeface="Malgun Gothic"/>
              </a:rPr>
              <a:t> </a:t>
            </a:r>
            <a:r>
              <a:rPr sz="1000" b="1" dirty="0">
                <a:latin typeface="Malgun Gothic"/>
                <a:cs typeface="Malgun Gothic"/>
              </a:rPr>
              <a:t>제품(서비스)</a:t>
            </a:r>
            <a:r>
              <a:rPr sz="1000" b="1" spc="-25" dirty="0">
                <a:latin typeface="Malgun Gothic"/>
                <a:cs typeface="Malgun Gothic"/>
              </a:rPr>
              <a:t> </a:t>
            </a:r>
            <a:r>
              <a:rPr sz="1000" b="1" dirty="0">
                <a:latin typeface="Malgun Gothic"/>
                <a:cs typeface="Malgun Gothic"/>
              </a:rPr>
              <a:t>전체의</a:t>
            </a:r>
            <a:r>
              <a:rPr sz="1000" b="1" spc="-45" dirty="0">
                <a:latin typeface="Malgun Gothic"/>
                <a:cs typeface="Malgun Gothic"/>
              </a:rPr>
              <a:t> </a:t>
            </a:r>
            <a:r>
              <a:rPr sz="1000" b="1" dirty="0">
                <a:latin typeface="Malgun Gothic"/>
                <a:cs typeface="Malgun Gothic"/>
              </a:rPr>
              <a:t>매출액을</a:t>
            </a:r>
            <a:r>
              <a:rPr sz="1000" b="1" spc="-30" dirty="0">
                <a:latin typeface="Malgun Gothic"/>
                <a:cs typeface="Malgun Gothic"/>
              </a:rPr>
              <a:t> </a:t>
            </a:r>
            <a:r>
              <a:rPr sz="1000" b="1" spc="-20" dirty="0">
                <a:latin typeface="Malgun Gothic"/>
                <a:cs typeface="Malgun Gothic"/>
              </a:rPr>
              <a:t>의미하며 </a:t>
            </a:r>
            <a:r>
              <a:rPr sz="1000" b="1" dirty="0">
                <a:latin typeface="Malgun Gothic"/>
                <a:cs typeface="Malgun Gothic"/>
              </a:rPr>
              <a:t>기업</a:t>
            </a:r>
            <a:r>
              <a:rPr sz="1000" b="1" spc="-35" dirty="0">
                <a:latin typeface="Malgun Gothic"/>
                <a:cs typeface="Malgun Gothic"/>
              </a:rPr>
              <a:t> </a:t>
            </a:r>
            <a:r>
              <a:rPr sz="1000" b="1" dirty="0">
                <a:latin typeface="Malgun Gothic"/>
                <a:cs typeface="Malgun Gothic"/>
              </a:rPr>
              <a:t>전체</a:t>
            </a:r>
            <a:r>
              <a:rPr sz="1000" b="1" spc="-35" dirty="0">
                <a:latin typeface="Malgun Gothic"/>
                <a:cs typeface="Malgun Gothic"/>
              </a:rPr>
              <a:t> </a:t>
            </a:r>
            <a:r>
              <a:rPr sz="1000" b="1" dirty="0">
                <a:latin typeface="Malgun Gothic"/>
                <a:cs typeface="Malgun Gothic"/>
              </a:rPr>
              <a:t>매출액과</a:t>
            </a:r>
            <a:r>
              <a:rPr sz="1000" b="1" spc="-25" dirty="0">
                <a:latin typeface="Malgun Gothic"/>
                <a:cs typeface="Malgun Gothic"/>
              </a:rPr>
              <a:t> </a:t>
            </a:r>
            <a:r>
              <a:rPr sz="1000" b="1" dirty="0">
                <a:latin typeface="Malgun Gothic"/>
                <a:cs typeface="Malgun Gothic"/>
              </a:rPr>
              <a:t>혼동하지</a:t>
            </a:r>
            <a:r>
              <a:rPr sz="1000" b="1" spc="-15" dirty="0">
                <a:latin typeface="Malgun Gothic"/>
                <a:cs typeface="Malgun Gothic"/>
              </a:rPr>
              <a:t> </a:t>
            </a:r>
            <a:r>
              <a:rPr sz="1000" b="1" dirty="0">
                <a:latin typeface="Malgun Gothic"/>
                <a:cs typeface="Malgun Gothic"/>
              </a:rPr>
              <a:t>않도록</a:t>
            </a:r>
            <a:r>
              <a:rPr sz="1000" b="1" spc="-30" dirty="0">
                <a:latin typeface="Malgun Gothic"/>
                <a:cs typeface="Malgun Gothic"/>
              </a:rPr>
              <a:t> </a:t>
            </a:r>
            <a:r>
              <a:rPr sz="1000" b="1" spc="-25" dirty="0">
                <a:latin typeface="Malgun Gothic"/>
                <a:cs typeface="Malgun Gothic"/>
              </a:rPr>
              <a:t>유의</a:t>
            </a:r>
            <a:endParaRPr sz="1000">
              <a:latin typeface="Malgun Gothic"/>
              <a:cs typeface="Malgun Gothic"/>
            </a:endParaRPr>
          </a:p>
          <a:p>
            <a:pPr marL="12700">
              <a:lnSpc>
                <a:spcPct val="100000"/>
              </a:lnSpc>
              <a:spcBef>
                <a:spcPts val="180"/>
              </a:spcBef>
            </a:pPr>
            <a:r>
              <a:rPr sz="1000" b="1" dirty="0">
                <a:latin typeface="Malgun Gothic"/>
                <a:cs typeface="Malgun Gothic"/>
              </a:rPr>
              <a:t>②</a:t>
            </a:r>
            <a:r>
              <a:rPr sz="1000" b="1" spc="-35" dirty="0">
                <a:latin typeface="Malgun Gothic"/>
                <a:cs typeface="Malgun Gothic"/>
              </a:rPr>
              <a:t> </a:t>
            </a:r>
            <a:r>
              <a:rPr sz="1000" b="1" dirty="0">
                <a:latin typeface="Malgun Gothic"/>
                <a:cs typeface="Malgun Gothic"/>
              </a:rPr>
              <a:t>R&amp;D</a:t>
            </a:r>
            <a:r>
              <a:rPr sz="1000" b="1" spc="-25" dirty="0">
                <a:latin typeface="Malgun Gothic"/>
                <a:cs typeface="Malgun Gothic"/>
              </a:rPr>
              <a:t> </a:t>
            </a:r>
            <a:r>
              <a:rPr sz="1000" b="1" dirty="0">
                <a:latin typeface="Malgun Gothic"/>
                <a:cs typeface="Malgun Gothic"/>
              </a:rPr>
              <a:t>관련</a:t>
            </a:r>
            <a:r>
              <a:rPr sz="1000" b="1" spc="-35" dirty="0">
                <a:latin typeface="Malgun Gothic"/>
                <a:cs typeface="Malgun Gothic"/>
              </a:rPr>
              <a:t> </a:t>
            </a:r>
            <a:r>
              <a:rPr sz="1000" b="1" dirty="0">
                <a:latin typeface="Malgun Gothic"/>
                <a:cs typeface="Malgun Gothic"/>
              </a:rPr>
              <a:t>매출액</a:t>
            </a:r>
            <a:r>
              <a:rPr sz="1000" b="1" spc="-35" dirty="0">
                <a:latin typeface="Malgun Gothic"/>
                <a:cs typeface="Malgun Gothic"/>
              </a:rPr>
              <a:t> </a:t>
            </a:r>
            <a:r>
              <a:rPr sz="1000" b="1" dirty="0">
                <a:latin typeface="Malgun Gothic"/>
                <a:cs typeface="Malgun Gothic"/>
              </a:rPr>
              <a:t>:</a:t>
            </a:r>
            <a:r>
              <a:rPr sz="1000" b="1" spc="-40" dirty="0">
                <a:latin typeface="Malgun Gothic"/>
                <a:cs typeface="Malgun Gothic"/>
              </a:rPr>
              <a:t> </a:t>
            </a:r>
            <a:r>
              <a:rPr sz="1000" b="1" dirty="0">
                <a:latin typeface="Malgun Gothic"/>
                <a:cs typeface="Malgun Gothic"/>
              </a:rPr>
              <a:t>개발기술</a:t>
            </a:r>
            <a:r>
              <a:rPr sz="1000" b="1" spc="-25" dirty="0">
                <a:latin typeface="Malgun Gothic"/>
                <a:cs typeface="Malgun Gothic"/>
              </a:rPr>
              <a:t> </a:t>
            </a:r>
            <a:r>
              <a:rPr sz="1000" b="1" dirty="0">
                <a:latin typeface="Malgun Gothic"/>
                <a:cs typeface="Malgun Gothic"/>
              </a:rPr>
              <a:t>적용</a:t>
            </a:r>
            <a:r>
              <a:rPr sz="1000" b="1" spc="-35" dirty="0">
                <a:latin typeface="Malgun Gothic"/>
                <a:cs typeface="Malgun Gothic"/>
              </a:rPr>
              <a:t> </a:t>
            </a:r>
            <a:r>
              <a:rPr sz="1000" b="1" dirty="0">
                <a:latin typeface="Malgun Gothic"/>
                <a:cs typeface="Malgun Gothic"/>
              </a:rPr>
              <a:t>매출액에</a:t>
            </a:r>
            <a:r>
              <a:rPr sz="1000" b="1" spc="-25" dirty="0">
                <a:latin typeface="Malgun Gothic"/>
                <a:cs typeface="Malgun Gothic"/>
              </a:rPr>
              <a:t> </a:t>
            </a:r>
            <a:r>
              <a:rPr sz="1000" b="1" dirty="0">
                <a:latin typeface="Malgun Gothic"/>
                <a:cs typeface="Malgun Gothic"/>
              </a:rPr>
              <a:t>제품별</a:t>
            </a:r>
            <a:r>
              <a:rPr sz="1000" b="1" spc="-35" dirty="0">
                <a:latin typeface="Malgun Gothic"/>
                <a:cs typeface="Malgun Gothic"/>
              </a:rPr>
              <a:t> </a:t>
            </a:r>
            <a:r>
              <a:rPr sz="1000" b="1" dirty="0">
                <a:latin typeface="Malgun Gothic"/>
                <a:cs typeface="Malgun Gothic"/>
              </a:rPr>
              <a:t>기술기여도를</a:t>
            </a:r>
            <a:r>
              <a:rPr sz="1000" b="1" spc="-10" dirty="0">
                <a:latin typeface="Malgun Gothic"/>
                <a:cs typeface="Malgun Gothic"/>
              </a:rPr>
              <a:t> </a:t>
            </a:r>
            <a:r>
              <a:rPr sz="1000" b="1" dirty="0">
                <a:latin typeface="Malgun Gothic"/>
                <a:cs typeface="Malgun Gothic"/>
              </a:rPr>
              <a:t>곱하여</a:t>
            </a:r>
            <a:r>
              <a:rPr sz="1000" b="1" spc="-35" dirty="0">
                <a:latin typeface="Malgun Gothic"/>
                <a:cs typeface="Malgun Gothic"/>
              </a:rPr>
              <a:t> </a:t>
            </a:r>
            <a:r>
              <a:rPr sz="1000" b="1" dirty="0">
                <a:latin typeface="Malgun Gothic"/>
                <a:cs typeface="Malgun Gothic"/>
              </a:rPr>
              <a:t>산출된</a:t>
            </a:r>
            <a:r>
              <a:rPr sz="1000" b="1" spc="-35" dirty="0">
                <a:latin typeface="Malgun Gothic"/>
                <a:cs typeface="Malgun Gothic"/>
              </a:rPr>
              <a:t> </a:t>
            </a:r>
            <a:r>
              <a:rPr sz="1000" b="1" dirty="0">
                <a:latin typeface="Malgun Gothic"/>
                <a:cs typeface="Malgun Gothic"/>
              </a:rPr>
              <a:t>금액의</a:t>
            </a:r>
            <a:r>
              <a:rPr sz="1000" b="1" spc="-35" dirty="0">
                <a:latin typeface="Malgun Gothic"/>
                <a:cs typeface="Malgun Gothic"/>
              </a:rPr>
              <a:t> </a:t>
            </a:r>
            <a:r>
              <a:rPr sz="1000" b="1" dirty="0">
                <a:latin typeface="Malgun Gothic"/>
                <a:cs typeface="Malgun Gothic"/>
              </a:rPr>
              <a:t>합계를</a:t>
            </a:r>
            <a:r>
              <a:rPr sz="1000" b="1" spc="-30" dirty="0">
                <a:latin typeface="Malgun Gothic"/>
                <a:cs typeface="Malgun Gothic"/>
              </a:rPr>
              <a:t> </a:t>
            </a:r>
            <a:r>
              <a:rPr sz="1000" b="1" spc="-25" dirty="0">
                <a:latin typeface="Malgun Gothic"/>
                <a:cs typeface="Malgun Gothic"/>
              </a:rPr>
              <a:t>의미</a:t>
            </a:r>
            <a:endParaRPr sz="1000">
              <a:latin typeface="Malgun Gothic"/>
              <a:cs typeface="Malgun Gothic"/>
            </a:endParaRPr>
          </a:p>
        </p:txBody>
      </p:sp>
      <p:graphicFrame>
        <p:nvGraphicFramePr>
          <p:cNvPr id="54" name="object 54"/>
          <p:cNvGraphicFramePr>
            <a:graphicFrameLocks noGrp="1"/>
          </p:cNvGraphicFramePr>
          <p:nvPr/>
        </p:nvGraphicFramePr>
        <p:xfrm>
          <a:off x="632777" y="4137913"/>
          <a:ext cx="6520815" cy="11074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255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806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146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8859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800" b="1" spc="-25" dirty="0">
                          <a:solidFill>
                            <a:srgbClr val="FFFFFF"/>
                          </a:solidFill>
                          <a:latin typeface="Malgun Gothic"/>
                          <a:cs typeface="Malgun Gothic"/>
                        </a:rPr>
                        <a:t>구분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3810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2C75B6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800" b="1" spc="-25" dirty="0">
                          <a:solidFill>
                            <a:srgbClr val="FFFFFF"/>
                          </a:solidFill>
                          <a:latin typeface="Malgun Gothic"/>
                          <a:cs typeface="Malgun Gothic"/>
                        </a:rPr>
                        <a:t>정의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3810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2C75B6"/>
                    </a:solidFill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800" b="1" spc="-25" dirty="0">
                          <a:solidFill>
                            <a:srgbClr val="FFFFFF"/>
                          </a:solidFill>
                          <a:latin typeface="Malgun Gothic"/>
                          <a:cs typeface="Malgun Gothic"/>
                        </a:rPr>
                        <a:t>비고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3810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2C75B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859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800" dirty="0">
                          <a:latin typeface="Malgun Gothic"/>
                          <a:cs typeface="Malgun Gothic"/>
                        </a:rPr>
                        <a:t>기업전체</a:t>
                      </a:r>
                      <a:r>
                        <a:rPr sz="800" spc="-5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spc="-25" dirty="0">
                          <a:latin typeface="Malgun Gothic"/>
                          <a:cs typeface="Malgun Gothic"/>
                        </a:rPr>
                        <a:t>매출액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3746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800" dirty="0">
                          <a:latin typeface="Malgun Gothic"/>
                          <a:cs typeface="Malgun Gothic"/>
                        </a:rPr>
                        <a:t>활용기업의</a:t>
                      </a:r>
                      <a:r>
                        <a:rPr sz="800" spc="-4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재무제표</a:t>
                      </a:r>
                      <a:r>
                        <a:rPr sz="800" spc="-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기준</a:t>
                      </a:r>
                      <a:r>
                        <a:rPr sz="800" spc="-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총</a:t>
                      </a:r>
                      <a:r>
                        <a:rPr sz="800" spc="-10" dirty="0">
                          <a:latin typeface="Malgun Gothic"/>
                          <a:cs typeface="Malgun Gothic"/>
                        </a:rPr>
                        <a:t> 기업매출액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3746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12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800" dirty="0">
                          <a:latin typeface="Malgun Gothic"/>
                          <a:cs typeface="Malgun Gothic"/>
                        </a:rPr>
                        <a:t>사업화</a:t>
                      </a:r>
                      <a:r>
                        <a:rPr sz="800" spc="-5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spc="-25" dirty="0">
                          <a:latin typeface="Malgun Gothic"/>
                          <a:cs typeface="Malgun Gothic"/>
                        </a:rPr>
                        <a:t>매출액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1524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" marR="106045">
                        <a:lnSpc>
                          <a:spcPct val="100000"/>
                        </a:lnSpc>
                        <a:spcBef>
                          <a:spcPts val="520"/>
                        </a:spcBef>
                      </a:pPr>
                      <a:r>
                        <a:rPr sz="800" dirty="0">
                          <a:latin typeface="Malgun Gothic"/>
                          <a:cs typeface="Malgun Gothic"/>
                        </a:rPr>
                        <a:t>총</a:t>
                      </a:r>
                      <a:r>
                        <a:rPr sz="800" spc="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기업매출액</a:t>
                      </a:r>
                      <a:r>
                        <a:rPr sz="800" spc="-3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중</a:t>
                      </a:r>
                      <a:r>
                        <a:rPr sz="800" spc="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지역특화산업육성사업을</a:t>
                      </a:r>
                      <a:r>
                        <a:rPr sz="800" spc="-1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통해</a:t>
                      </a:r>
                      <a:r>
                        <a:rPr sz="800" spc="-1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개발된</a:t>
                      </a:r>
                      <a:r>
                        <a:rPr sz="800" spc="-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spc="-50" dirty="0">
                          <a:latin typeface="Malgun Gothic"/>
                          <a:cs typeface="Malgun Gothic"/>
                        </a:rPr>
                        <a:t>기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술의</a:t>
                      </a:r>
                      <a:r>
                        <a:rPr sz="800" spc="1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사업화로</a:t>
                      </a:r>
                      <a:r>
                        <a:rPr sz="800" spc="-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인한</a:t>
                      </a:r>
                      <a:r>
                        <a:rPr sz="800" spc="-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spc="-25" dirty="0">
                          <a:latin typeface="Malgun Gothic"/>
                          <a:cs typeface="Malgun Gothic"/>
                        </a:rPr>
                        <a:t>매출액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6604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  <a:p>
                      <a:pPr marR="19685" algn="ctr">
                        <a:lnSpc>
                          <a:spcPct val="100000"/>
                        </a:lnSpc>
                      </a:pPr>
                      <a:r>
                        <a:rPr sz="800" dirty="0">
                          <a:latin typeface="Malgun Gothic"/>
                          <a:cs typeface="Malgun Gothic"/>
                        </a:rPr>
                        <a:t>사업화</a:t>
                      </a:r>
                      <a:r>
                        <a:rPr sz="800" spc="-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매출액은</a:t>
                      </a:r>
                      <a:r>
                        <a:rPr sz="800" spc="-3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기업전체</a:t>
                      </a:r>
                      <a:r>
                        <a:rPr sz="800" spc="-3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매출액보다</a:t>
                      </a:r>
                      <a:r>
                        <a:rPr sz="800" spc="-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작거나</a:t>
                      </a:r>
                      <a:r>
                        <a:rPr sz="800" spc="-3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같아야</a:t>
                      </a:r>
                      <a:r>
                        <a:rPr sz="800" spc="-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spc="-25" dirty="0">
                          <a:latin typeface="Malgun Gothic"/>
                          <a:cs typeface="Malgun Gothic"/>
                        </a:rPr>
                        <a:t>한다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1524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512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800" dirty="0">
                          <a:latin typeface="Malgun Gothic"/>
                          <a:cs typeface="Malgun Gothic"/>
                        </a:rPr>
                        <a:t>R&amp;D</a:t>
                      </a:r>
                      <a:r>
                        <a:rPr sz="800" spc="-4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관련</a:t>
                      </a:r>
                      <a:r>
                        <a:rPr sz="800" spc="-3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spc="-25" dirty="0">
                          <a:latin typeface="Malgun Gothic"/>
                          <a:cs typeface="Malgun Gothic"/>
                        </a:rPr>
                        <a:t>매출액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1524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  <a:p>
                      <a:pPr marL="7620">
                        <a:lnSpc>
                          <a:spcPct val="100000"/>
                        </a:lnSpc>
                      </a:pPr>
                      <a:r>
                        <a:rPr sz="800" dirty="0">
                          <a:latin typeface="Malgun Gothic"/>
                          <a:cs typeface="Malgun Gothic"/>
                        </a:rPr>
                        <a:t>사업화</a:t>
                      </a:r>
                      <a:r>
                        <a:rPr sz="800" spc="-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매출액</a:t>
                      </a:r>
                      <a:r>
                        <a:rPr sz="800" spc="-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중</a:t>
                      </a:r>
                      <a:r>
                        <a:rPr sz="800" spc="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개발된</a:t>
                      </a:r>
                      <a:r>
                        <a:rPr sz="800" spc="-3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기술의</a:t>
                      </a:r>
                      <a:r>
                        <a:rPr sz="800" spc="-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기여도를</a:t>
                      </a:r>
                      <a:r>
                        <a:rPr sz="800" spc="-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고려한</a:t>
                      </a:r>
                      <a:r>
                        <a:rPr sz="800" spc="-20" dirty="0">
                          <a:latin typeface="Malgun Gothic"/>
                          <a:cs typeface="Malgun Gothic"/>
                        </a:rPr>
                        <a:t> 순매출액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1524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160" marR="34925">
                        <a:lnSpc>
                          <a:spcPct val="100000"/>
                        </a:lnSpc>
                        <a:spcBef>
                          <a:spcPts val="520"/>
                        </a:spcBef>
                      </a:pPr>
                      <a:r>
                        <a:rPr sz="800" dirty="0">
                          <a:latin typeface="Malgun Gothic"/>
                          <a:cs typeface="Malgun Gothic"/>
                        </a:rPr>
                        <a:t>R&amp;D</a:t>
                      </a:r>
                      <a:r>
                        <a:rPr sz="800" spc="-3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관련</a:t>
                      </a:r>
                      <a:r>
                        <a:rPr sz="800" spc="-1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매출액은</a:t>
                      </a:r>
                      <a:r>
                        <a:rPr sz="800" spc="-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기업전체매출액보다</a:t>
                      </a:r>
                      <a:r>
                        <a:rPr sz="800" spc="-5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작거나</a:t>
                      </a:r>
                      <a:r>
                        <a:rPr sz="800" spc="-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같아야</a:t>
                      </a:r>
                      <a:r>
                        <a:rPr sz="800" spc="-3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spc="-50" dirty="0">
                          <a:latin typeface="Malgun Gothic"/>
                          <a:cs typeface="Malgun Gothic"/>
                        </a:rPr>
                        <a:t>한 다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6604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55" name="object 55"/>
          <p:cNvGraphicFramePr>
            <a:graphicFrameLocks noGrp="1"/>
          </p:cNvGraphicFramePr>
          <p:nvPr/>
        </p:nvGraphicFramePr>
        <p:xfrm>
          <a:off x="670585" y="5675629"/>
          <a:ext cx="6392541" cy="297624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629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14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469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716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1058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1058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5272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75260">
                <a:tc gridSpan="2"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900" b="1" spc="-25" dirty="0">
                          <a:solidFill>
                            <a:srgbClr val="FFFFFF"/>
                          </a:solidFill>
                          <a:latin typeface="Malgun Gothic"/>
                          <a:cs typeface="Malgun Gothic"/>
                        </a:rPr>
                        <a:t>항목</a:t>
                      </a:r>
                      <a:endParaRPr sz="900">
                        <a:latin typeface="Malgun Gothic"/>
                        <a:cs typeface="Malgun Gothic"/>
                      </a:endParaRPr>
                    </a:p>
                  </a:txBody>
                  <a:tcPr marL="0" marR="0" marT="1968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2C75B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900" b="1" spc="-25" dirty="0">
                          <a:solidFill>
                            <a:srgbClr val="FFFFFF"/>
                          </a:solidFill>
                          <a:latin typeface="Malgun Gothic"/>
                          <a:cs typeface="Malgun Gothic"/>
                        </a:rPr>
                        <a:t>정의</a:t>
                      </a:r>
                      <a:endParaRPr sz="900">
                        <a:latin typeface="Malgun Gothic"/>
                        <a:cs typeface="Malgun Gothic"/>
                      </a:endParaRPr>
                    </a:p>
                  </a:txBody>
                  <a:tcPr marL="0" marR="0" marT="1968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2C75B6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900" b="1" spc="-25" dirty="0">
                          <a:solidFill>
                            <a:srgbClr val="FFFFFF"/>
                          </a:solidFill>
                          <a:latin typeface="Malgun Gothic"/>
                          <a:cs typeface="Malgun Gothic"/>
                        </a:rPr>
                        <a:t>비고</a:t>
                      </a:r>
                      <a:endParaRPr sz="900">
                        <a:latin typeface="Malgun Gothic"/>
                        <a:cs typeface="Malgun Gothic"/>
                      </a:endParaRPr>
                    </a:p>
                  </a:txBody>
                  <a:tcPr marL="0" marR="0" marT="1968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2C75B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4625">
                <a:tc rowSpan="6"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7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510540">
                        <a:lnSpc>
                          <a:spcPct val="100000"/>
                        </a:lnSpc>
                      </a:pPr>
                      <a:r>
                        <a:rPr sz="900" spc="-10" dirty="0">
                          <a:latin typeface="Malgun Gothic"/>
                          <a:cs typeface="Malgun Gothic"/>
                        </a:rPr>
                        <a:t>사업화형태</a:t>
                      </a:r>
                      <a:endParaRPr sz="900">
                        <a:latin typeface="Malgun Gothic"/>
                        <a:cs typeface="Malgun Gothic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6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6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7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900" dirty="0">
                          <a:latin typeface="Malgun Gothic"/>
                          <a:cs typeface="Malgun Gothic"/>
                        </a:rPr>
                        <a:t>사업화의</a:t>
                      </a:r>
                      <a:r>
                        <a:rPr sz="900" spc="-6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spc="-25" dirty="0">
                          <a:latin typeface="Malgun Gothic"/>
                          <a:cs typeface="Malgun Gothic"/>
                        </a:rPr>
                        <a:t>유형</a:t>
                      </a:r>
                      <a:endParaRPr sz="900">
                        <a:latin typeface="Malgun Gothic"/>
                        <a:cs typeface="Malgun Gothic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5260">
                <a:tc gridSpan="2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900" b="1" spc="-10" dirty="0">
                          <a:solidFill>
                            <a:srgbClr val="FFFFFF"/>
                          </a:solidFill>
                          <a:latin typeface="Malgun Gothic"/>
                          <a:cs typeface="Malgun Gothic"/>
                        </a:rPr>
                        <a:t>사업화유형</a:t>
                      </a:r>
                      <a:endParaRPr sz="900">
                        <a:latin typeface="Malgun Gothic"/>
                        <a:cs typeface="Malgun Gothic"/>
                      </a:endParaRPr>
                    </a:p>
                  </a:txBody>
                  <a:tcPr marL="0" marR="0" marT="1905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2C75B6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900" b="1" spc="-25" dirty="0">
                          <a:solidFill>
                            <a:srgbClr val="FFFFFF"/>
                          </a:solidFill>
                          <a:latin typeface="Malgun Gothic"/>
                          <a:cs typeface="Malgun Gothic"/>
                        </a:rPr>
                        <a:t>코드값</a:t>
                      </a:r>
                      <a:endParaRPr sz="900">
                        <a:latin typeface="Malgun Gothic"/>
                        <a:cs typeface="Malgun Gothic"/>
                      </a:endParaRPr>
                    </a:p>
                  </a:txBody>
                  <a:tcPr marL="0" marR="0" marT="1905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2C75B6"/>
                    </a:solidFill>
                  </a:tcPr>
                </a:tc>
                <a:tc row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5260">
                <a:tc gridSpan="2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900" spc="-25" dirty="0">
                          <a:latin typeface="Malgun Gothic"/>
                          <a:cs typeface="Malgun Gothic"/>
                        </a:rPr>
                        <a:t>창업</a:t>
                      </a:r>
                      <a:endParaRPr sz="900">
                        <a:latin typeface="Malgun Gothic"/>
                        <a:cs typeface="Malgun Gothic"/>
                      </a:endParaRPr>
                    </a:p>
                  </a:txBody>
                  <a:tcPr marL="0" marR="0" marT="1905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900" spc="-25" dirty="0">
                          <a:latin typeface="Malgun Gothic"/>
                          <a:cs typeface="Malgun Gothic"/>
                        </a:rPr>
                        <a:t>01</a:t>
                      </a:r>
                      <a:endParaRPr sz="900">
                        <a:latin typeface="Malgun Gothic"/>
                        <a:cs typeface="Malgun Gothic"/>
                      </a:endParaRPr>
                    </a:p>
                  </a:txBody>
                  <a:tcPr marL="0" marR="0" marT="1905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5260">
                <a:tc gridSpan="2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900" spc="-25" dirty="0">
                          <a:latin typeface="Malgun Gothic"/>
                          <a:cs typeface="Malgun Gothic"/>
                        </a:rPr>
                        <a:t>상품화</a:t>
                      </a:r>
                      <a:endParaRPr sz="900">
                        <a:latin typeface="Malgun Gothic"/>
                        <a:cs typeface="Malgun Gothic"/>
                      </a:endParaRPr>
                    </a:p>
                  </a:txBody>
                  <a:tcPr marL="0" marR="0" marT="1968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900" spc="-25" dirty="0">
                          <a:latin typeface="Malgun Gothic"/>
                          <a:cs typeface="Malgun Gothic"/>
                        </a:rPr>
                        <a:t>02</a:t>
                      </a:r>
                      <a:endParaRPr sz="900">
                        <a:latin typeface="Malgun Gothic"/>
                        <a:cs typeface="Malgun Gothic"/>
                      </a:endParaRPr>
                    </a:p>
                  </a:txBody>
                  <a:tcPr marL="0" marR="0" marT="1968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5260">
                <a:tc gridSpan="2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900" spc="-20" dirty="0">
                          <a:latin typeface="Malgun Gothic"/>
                          <a:cs typeface="Malgun Gothic"/>
                        </a:rPr>
                        <a:t>공정개선</a:t>
                      </a:r>
                      <a:endParaRPr sz="900">
                        <a:latin typeface="Malgun Gothic"/>
                        <a:cs typeface="Malgun Gothic"/>
                      </a:endParaRPr>
                    </a:p>
                  </a:txBody>
                  <a:tcPr marL="0" marR="0" marT="1968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900" spc="-25" dirty="0">
                          <a:latin typeface="Malgun Gothic"/>
                          <a:cs typeface="Malgun Gothic"/>
                        </a:rPr>
                        <a:t>03</a:t>
                      </a:r>
                      <a:endParaRPr sz="900">
                        <a:latin typeface="Malgun Gothic"/>
                        <a:cs typeface="Malgun Gothic"/>
                      </a:endParaRPr>
                    </a:p>
                  </a:txBody>
                  <a:tcPr marL="0" marR="0" marT="1968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74625">
                <a:tc gridSpan="2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75260"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900" spc="-25" dirty="0">
                          <a:latin typeface="Malgun Gothic"/>
                          <a:cs typeface="Malgun Gothic"/>
                        </a:rPr>
                        <a:t>기업명</a:t>
                      </a:r>
                      <a:endParaRPr sz="900">
                        <a:latin typeface="Malgun Gothic"/>
                        <a:cs typeface="Malgun Gothic"/>
                      </a:endParaRPr>
                    </a:p>
                  </a:txBody>
                  <a:tcPr marL="0" marR="0" marT="1905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900" dirty="0">
                          <a:latin typeface="Malgun Gothic"/>
                          <a:cs typeface="Malgun Gothic"/>
                        </a:rPr>
                        <a:t>사업화</a:t>
                      </a:r>
                      <a:r>
                        <a:rPr sz="900" spc="-8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spc="-25" dirty="0">
                          <a:latin typeface="Malgun Gothic"/>
                          <a:cs typeface="Malgun Gothic"/>
                        </a:rPr>
                        <a:t>기업명</a:t>
                      </a:r>
                      <a:endParaRPr sz="900">
                        <a:latin typeface="Malgun Gothic"/>
                        <a:cs typeface="Malgun Gothic"/>
                      </a:endParaRPr>
                    </a:p>
                  </a:txBody>
                  <a:tcPr marL="0" marR="0" marT="1905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75260">
                <a:tc gridSpan="2">
                  <a:txBody>
                    <a:bodyPr/>
                    <a:lstStyle/>
                    <a:p>
                      <a:pPr marL="396240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900" spc="-10" dirty="0">
                          <a:latin typeface="Malgun Gothic"/>
                          <a:cs typeface="Malgun Gothic"/>
                        </a:rPr>
                        <a:t>사업자등록번호</a:t>
                      </a:r>
                      <a:endParaRPr sz="900">
                        <a:latin typeface="Malgun Gothic"/>
                        <a:cs typeface="Malgun Gothic"/>
                      </a:endParaRPr>
                    </a:p>
                  </a:txBody>
                  <a:tcPr marL="0" marR="0" marT="1968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900" dirty="0">
                          <a:latin typeface="Malgun Gothic"/>
                          <a:cs typeface="Malgun Gothic"/>
                        </a:rPr>
                        <a:t>사업화</a:t>
                      </a:r>
                      <a:r>
                        <a:rPr sz="900" spc="-4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dirty="0">
                          <a:latin typeface="Malgun Gothic"/>
                          <a:cs typeface="Malgun Gothic"/>
                        </a:rPr>
                        <a:t>기업의</a:t>
                      </a:r>
                      <a:r>
                        <a:rPr sz="900" spc="-5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spc="-10" dirty="0">
                          <a:latin typeface="Malgun Gothic"/>
                          <a:cs typeface="Malgun Gothic"/>
                        </a:rPr>
                        <a:t>사업자등록번호</a:t>
                      </a:r>
                      <a:endParaRPr sz="900">
                        <a:latin typeface="Malgun Gothic"/>
                        <a:cs typeface="Malgun Gothic"/>
                      </a:endParaRPr>
                    </a:p>
                  </a:txBody>
                  <a:tcPr marL="0" marR="0" marT="1968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75260"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900" spc="-25" dirty="0">
                          <a:latin typeface="Malgun Gothic"/>
                          <a:cs typeface="Malgun Gothic"/>
                        </a:rPr>
                        <a:t>제품명</a:t>
                      </a:r>
                      <a:endParaRPr sz="900">
                        <a:latin typeface="Malgun Gothic"/>
                        <a:cs typeface="Malgun Gothic"/>
                      </a:endParaRPr>
                    </a:p>
                  </a:txBody>
                  <a:tcPr marL="0" marR="0" marT="1968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900" dirty="0">
                          <a:latin typeface="Malgun Gothic"/>
                          <a:cs typeface="Malgun Gothic"/>
                        </a:rPr>
                        <a:t>사업화에</a:t>
                      </a:r>
                      <a:r>
                        <a:rPr sz="900" spc="-5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dirty="0">
                          <a:latin typeface="Malgun Gothic"/>
                          <a:cs typeface="Malgun Gothic"/>
                        </a:rPr>
                        <a:t>성공한</a:t>
                      </a:r>
                      <a:r>
                        <a:rPr sz="900" spc="-4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dirty="0">
                          <a:latin typeface="Malgun Gothic"/>
                          <a:cs typeface="Malgun Gothic"/>
                        </a:rPr>
                        <a:t>제품/서비스의</a:t>
                      </a:r>
                      <a:r>
                        <a:rPr sz="900" spc="-3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spc="-25" dirty="0">
                          <a:latin typeface="Malgun Gothic"/>
                          <a:cs typeface="Malgun Gothic"/>
                        </a:rPr>
                        <a:t>명칭</a:t>
                      </a:r>
                      <a:endParaRPr sz="900">
                        <a:latin typeface="Malgun Gothic"/>
                        <a:cs typeface="Malgun Gothic"/>
                      </a:endParaRPr>
                    </a:p>
                  </a:txBody>
                  <a:tcPr marL="0" marR="0" marT="1968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74625"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900" spc="-25" dirty="0">
                          <a:latin typeface="Malgun Gothic"/>
                          <a:cs typeface="Malgun Gothic"/>
                        </a:rPr>
                        <a:t>매출액</a:t>
                      </a:r>
                      <a:endParaRPr sz="900">
                        <a:latin typeface="Malgun Gothic"/>
                        <a:cs typeface="Malgun Gothic"/>
                      </a:endParaRPr>
                    </a:p>
                  </a:txBody>
                  <a:tcPr marL="0" marR="0" marT="8001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900" spc="-25" dirty="0">
                          <a:latin typeface="Malgun Gothic"/>
                          <a:cs typeface="Malgun Gothic"/>
                        </a:rPr>
                        <a:t>내수</a:t>
                      </a:r>
                      <a:endParaRPr sz="900">
                        <a:latin typeface="Malgun Gothic"/>
                        <a:cs typeface="Malgun Gothic"/>
                      </a:endParaRPr>
                    </a:p>
                  </a:txBody>
                  <a:tcPr marL="0" marR="0" marT="1968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222885">
                        <a:lnSpc>
                          <a:spcPct val="100000"/>
                        </a:lnSpc>
                      </a:pPr>
                      <a:r>
                        <a:rPr sz="900" dirty="0">
                          <a:latin typeface="Malgun Gothic"/>
                          <a:cs typeface="Malgun Gothic"/>
                        </a:rPr>
                        <a:t>개발된</a:t>
                      </a:r>
                      <a:r>
                        <a:rPr sz="900" spc="-3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dirty="0">
                          <a:latin typeface="Malgun Gothic"/>
                          <a:cs typeface="Malgun Gothic"/>
                        </a:rPr>
                        <a:t>기술이</a:t>
                      </a:r>
                      <a:r>
                        <a:rPr sz="900" spc="-4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dirty="0">
                          <a:latin typeface="Malgun Gothic"/>
                          <a:cs typeface="Malgun Gothic"/>
                        </a:rPr>
                        <a:t>적용되어</a:t>
                      </a:r>
                      <a:r>
                        <a:rPr sz="900" spc="-3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dirty="0">
                          <a:latin typeface="Malgun Gothic"/>
                          <a:cs typeface="Malgun Gothic"/>
                        </a:rPr>
                        <a:t>발생된</a:t>
                      </a:r>
                      <a:r>
                        <a:rPr sz="900" spc="-3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spc="-20" dirty="0">
                          <a:latin typeface="Malgun Gothic"/>
                          <a:cs typeface="Malgun Gothic"/>
                        </a:rPr>
                        <a:t>총매출액</a:t>
                      </a:r>
                      <a:endParaRPr sz="900">
                        <a:latin typeface="Malgun Gothic"/>
                        <a:cs typeface="Malgun Gothic"/>
                      </a:endParaRPr>
                    </a:p>
                  </a:txBody>
                  <a:tcPr marL="0" marR="0" marT="8001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 gridSpan="4">
                  <a:txBody>
                    <a:bodyPr/>
                    <a:lstStyle/>
                    <a:p>
                      <a:pPr marL="524510" marR="506095" algn="ctr">
                        <a:lnSpc>
                          <a:spcPct val="100000"/>
                        </a:lnSpc>
                        <a:spcBef>
                          <a:spcPts val="515"/>
                        </a:spcBef>
                      </a:pPr>
                      <a:r>
                        <a:rPr sz="900" spc="-10" dirty="0">
                          <a:latin typeface="Malgun Gothic"/>
                          <a:cs typeface="Malgun Gothic"/>
                        </a:rPr>
                        <a:t>(개발기술적용)매출액은 기업전체매출액보다 </a:t>
                      </a:r>
                      <a:r>
                        <a:rPr sz="900" dirty="0">
                          <a:latin typeface="Malgun Gothic"/>
                          <a:cs typeface="Malgun Gothic"/>
                        </a:rPr>
                        <a:t>작아야</a:t>
                      </a:r>
                      <a:r>
                        <a:rPr sz="900" spc="-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spc="-50" dirty="0">
                          <a:latin typeface="Malgun Gothic"/>
                          <a:cs typeface="Malgun Gothic"/>
                        </a:rPr>
                        <a:t>함</a:t>
                      </a:r>
                      <a:endParaRPr sz="900">
                        <a:latin typeface="Malgun Gothic"/>
                        <a:cs typeface="Malgun Gothic"/>
                      </a:endParaRPr>
                    </a:p>
                  </a:txBody>
                  <a:tcPr marL="0" marR="0" marT="654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3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3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7526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8001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900" spc="-25" dirty="0">
                          <a:latin typeface="Malgun Gothic"/>
                          <a:cs typeface="Malgun Gothic"/>
                        </a:rPr>
                        <a:t>수출</a:t>
                      </a:r>
                      <a:endParaRPr sz="900">
                        <a:latin typeface="Malgun Gothic"/>
                        <a:cs typeface="Malgun Gothic"/>
                      </a:endParaRPr>
                    </a:p>
                  </a:txBody>
                  <a:tcPr marL="0" marR="0" marT="1968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8001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654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7462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8001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900" spc="-25" dirty="0">
                          <a:latin typeface="Malgun Gothic"/>
                          <a:cs typeface="Malgun Gothic"/>
                        </a:rPr>
                        <a:t>소계</a:t>
                      </a:r>
                      <a:endParaRPr sz="900">
                        <a:latin typeface="Malgun Gothic"/>
                        <a:cs typeface="Malgun Gothic"/>
                      </a:endParaRPr>
                    </a:p>
                  </a:txBody>
                  <a:tcPr marL="0" marR="0" marT="1968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8001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654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75260">
                <a:tc gridSpan="2">
                  <a:txBody>
                    <a:bodyPr/>
                    <a:lstStyle/>
                    <a:p>
                      <a:pPr marL="510540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900" spc="-10" dirty="0">
                          <a:latin typeface="Malgun Gothic"/>
                          <a:cs typeface="Malgun Gothic"/>
                        </a:rPr>
                        <a:t>기술기여도</a:t>
                      </a:r>
                      <a:endParaRPr sz="900">
                        <a:latin typeface="Malgun Gothic"/>
                        <a:cs typeface="Malgun Gothic"/>
                      </a:endParaRPr>
                    </a:p>
                  </a:txBody>
                  <a:tcPr marL="0" marR="0" marT="1905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900" dirty="0">
                          <a:latin typeface="Malgun Gothic"/>
                          <a:cs typeface="Malgun Gothic"/>
                        </a:rPr>
                        <a:t>개발괸</a:t>
                      </a:r>
                      <a:r>
                        <a:rPr sz="900" spc="-4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dirty="0">
                          <a:latin typeface="Malgun Gothic"/>
                          <a:cs typeface="Malgun Gothic"/>
                        </a:rPr>
                        <a:t>기술의</a:t>
                      </a:r>
                      <a:r>
                        <a:rPr sz="900" spc="-3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dirty="0">
                          <a:latin typeface="Malgun Gothic"/>
                          <a:cs typeface="Malgun Gothic"/>
                        </a:rPr>
                        <a:t>매출액</a:t>
                      </a:r>
                      <a:r>
                        <a:rPr sz="900" spc="-4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spc="-25" dirty="0">
                          <a:latin typeface="Malgun Gothic"/>
                          <a:cs typeface="Malgun Gothic"/>
                        </a:rPr>
                        <a:t>기여도</a:t>
                      </a:r>
                      <a:endParaRPr sz="900">
                        <a:latin typeface="Malgun Gothic"/>
                        <a:cs typeface="Malgun Gothic"/>
                      </a:endParaRPr>
                    </a:p>
                  </a:txBody>
                  <a:tcPr marL="0" marR="0" marT="1905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4">
                  <a:txBody>
                    <a:bodyPr/>
                    <a:lstStyle/>
                    <a:p>
                      <a:pPr marL="417195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900" spc="-10" dirty="0">
                          <a:latin typeface="Malgun Gothic"/>
                          <a:cs typeface="Malgun Gothic"/>
                        </a:rPr>
                        <a:t>0~100%</a:t>
                      </a:r>
                      <a:r>
                        <a:rPr sz="900" spc="-3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dirty="0">
                          <a:latin typeface="Malgun Gothic"/>
                          <a:cs typeface="Malgun Gothic"/>
                        </a:rPr>
                        <a:t>사이의</a:t>
                      </a:r>
                      <a:r>
                        <a:rPr sz="900" spc="-3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spc="-10" dirty="0">
                          <a:latin typeface="Malgun Gothic"/>
                          <a:cs typeface="Malgun Gothic"/>
                        </a:rPr>
                        <a:t>기술기여도</a:t>
                      </a:r>
                      <a:endParaRPr sz="900">
                        <a:latin typeface="Malgun Gothic"/>
                        <a:cs typeface="Malgun Gothic"/>
                      </a:endParaRPr>
                    </a:p>
                  </a:txBody>
                  <a:tcPr marL="0" marR="0" marT="1905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75260"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103505">
                        <a:lnSpc>
                          <a:spcPct val="100000"/>
                        </a:lnSpc>
                      </a:pPr>
                      <a:r>
                        <a:rPr sz="900" spc="-10" dirty="0">
                          <a:latin typeface="Malgun Gothic"/>
                          <a:cs typeface="Malgun Gothic"/>
                        </a:rPr>
                        <a:t>R&amp;D관련</a:t>
                      </a:r>
                      <a:r>
                        <a:rPr sz="900" spc="-5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spc="-25" dirty="0">
                          <a:latin typeface="Malgun Gothic"/>
                          <a:cs typeface="Malgun Gothic"/>
                        </a:rPr>
                        <a:t>매출액</a:t>
                      </a:r>
                      <a:endParaRPr sz="900">
                        <a:latin typeface="Malgun Gothic"/>
                        <a:cs typeface="Malgun Gothic"/>
                      </a:endParaRPr>
                    </a:p>
                  </a:txBody>
                  <a:tcPr marL="0" marR="0" marT="8001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900" spc="-25" dirty="0">
                          <a:latin typeface="Malgun Gothic"/>
                          <a:cs typeface="Malgun Gothic"/>
                        </a:rPr>
                        <a:t>내수</a:t>
                      </a:r>
                      <a:endParaRPr sz="900">
                        <a:latin typeface="Malgun Gothic"/>
                        <a:cs typeface="Malgun Gothic"/>
                      </a:endParaRPr>
                    </a:p>
                  </a:txBody>
                  <a:tcPr marL="0" marR="0" marT="1968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88265">
                        <a:lnSpc>
                          <a:spcPct val="100000"/>
                        </a:lnSpc>
                      </a:pPr>
                      <a:r>
                        <a:rPr sz="900" dirty="0">
                          <a:latin typeface="Malgun Gothic"/>
                          <a:cs typeface="Malgun Gothic"/>
                        </a:rPr>
                        <a:t>매출액에</a:t>
                      </a:r>
                      <a:r>
                        <a:rPr sz="900" spc="-3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dirty="0">
                          <a:latin typeface="Malgun Gothic"/>
                          <a:cs typeface="Malgun Gothic"/>
                        </a:rPr>
                        <a:t>기술</a:t>
                      </a:r>
                      <a:r>
                        <a:rPr sz="900" spc="-3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dirty="0">
                          <a:latin typeface="Malgun Gothic"/>
                          <a:cs typeface="Malgun Gothic"/>
                        </a:rPr>
                        <a:t>기여도를</a:t>
                      </a:r>
                      <a:r>
                        <a:rPr sz="900" spc="-3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dirty="0">
                          <a:latin typeface="Malgun Gothic"/>
                          <a:cs typeface="Malgun Gothic"/>
                        </a:rPr>
                        <a:t>곱하여</a:t>
                      </a:r>
                      <a:r>
                        <a:rPr sz="900" spc="-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dirty="0">
                          <a:latin typeface="Malgun Gothic"/>
                          <a:cs typeface="Malgun Gothic"/>
                        </a:rPr>
                        <a:t>산출된</a:t>
                      </a:r>
                      <a:r>
                        <a:rPr sz="900" spc="-3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spc="-25" dirty="0">
                          <a:latin typeface="Malgun Gothic"/>
                          <a:cs typeface="Malgun Gothic"/>
                        </a:rPr>
                        <a:t>매출액</a:t>
                      </a:r>
                      <a:endParaRPr sz="900">
                        <a:latin typeface="Malgun Gothic"/>
                        <a:cs typeface="Malgun Gothic"/>
                      </a:endParaRPr>
                    </a:p>
                  </a:txBody>
                  <a:tcPr marL="0" marR="0" marT="8001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 grid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878840" marR="15240" indent="-866140">
                        <a:lnSpc>
                          <a:spcPct val="100000"/>
                        </a:lnSpc>
                      </a:pPr>
                      <a:r>
                        <a:rPr sz="900" spc="-10" dirty="0">
                          <a:latin typeface="Malgun Gothic"/>
                          <a:cs typeface="Malgun Gothic"/>
                        </a:rPr>
                        <a:t>R&amp;D관련매출액은</a:t>
                      </a:r>
                      <a:r>
                        <a:rPr sz="900" spc="-6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spc="-10" dirty="0">
                          <a:latin typeface="Malgun Gothic"/>
                          <a:cs typeface="Malgun Gothic"/>
                        </a:rPr>
                        <a:t>개발기술적용매출액보다 </a:t>
                      </a:r>
                      <a:r>
                        <a:rPr sz="900" dirty="0">
                          <a:latin typeface="Malgun Gothic"/>
                          <a:cs typeface="Malgun Gothic"/>
                        </a:rPr>
                        <a:t>작아야</a:t>
                      </a:r>
                      <a:r>
                        <a:rPr sz="900" spc="-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00" spc="-50" dirty="0">
                          <a:latin typeface="Malgun Gothic"/>
                          <a:cs typeface="Malgun Gothic"/>
                        </a:rPr>
                        <a:t>함</a:t>
                      </a:r>
                      <a:endParaRPr sz="900">
                        <a:latin typeface="Malgun Gothic"/>
                        <a:cs typeface="Malgun Gothic"/>
                      </a:endParaRPr>
                    </a:p>
                  </a:txBody>
                  <a:tcPr marL="0" marR="0" marT="254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3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3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7462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8001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900" spc="-25" dirty="0">
                          <a:latin typeface="Malgun Gothic"/>
                          <a:cs typeface="Malgun Gothic"/>
                        </a:rPr>
                        <a:t>수출</a:t>
                      </a:r>
                      <a:endParaRPr sz="900">
                        <a:latin typeface="Malgun Gothic"/>
                        <a:cs typeface="Malgun Gothic"/>
                      </a:endParaRPr>
                    </a:p>
                  </a:txBody>
                  <a:tcPr marL="0" marR="0" marT="1968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8001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54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7526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8001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900" spc="-25" dirty="0">
                          <a:latin typeface="Malgun Gothic"/>
                          <a:cs typeface="Malgun Gothic"/>
                        </a:rPr>
                        <a:t>소계</a:t>
                      </a:r>
                      <a:endParaRPr sz="900">
                        <a:latin typeface="Malgun Gothic"/>
                        <a:cs typeface="Malgun Gothic"/>
                      </a:endParaRPr>
                    </a:p>
                  </a:txBody>
                  <a:tcPr marL="0" marR="0" marT="1968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8001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54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grpSp>
        <p:nvGrpSpPr>
          <p:cNvPr id="56" name="object 56"/>
          <p:cNvGrpSpPr/>
          <p:nvPr/>
        </p:nvGrpSpPr>
        <p:grpSpPr>
          <a:xfrm>
            <a:off x="515112" y="8737093"/>
            <a:ext cx="3441700" cy="1127760"/>
            <a:chOff x="515112" y="8737093"/>
            <a:chExt cx="3441700" cy="1127760"/>
          </a:xfrm>
        </p:grpSpPr>
        <p:sp>
          <p:nvSpPr>
            <p:cNvPr id="57" name="object 57"/>
            <p:cNvSpPr/>
            <p:nvPr/>
          </p:nvSpPr>
          <p:spPr>
            <a:xfrm>
              <a:off x="515112" y="9456419"/>
              <a:ext cx="2830195" cy="220979"/>
            </a:xfrm>
            <a:custGeom>
              <a:avLst/>
              <a:gdLst/>
              <a:ahLst/>
              <a:cxnLst/>
              <a:rect l="l" t="t" r="r" b="b"/>
              <a:pathLst>
                <a:path w="2830195" h="220979">
                  <a:moveTo>
                    <a:pt x="2829941" y="0"/>
                  </a:moveTo>
                  <a:lnTo>
                    <a:pt x="0" y="0"/>
                  </a:lnTo>
                  <a:lnTo>
                    <a:pt x="0" y="220980"/>
                  </a:lnTo>
                  <a:lnTo>
                    <a:pt x="2829941" y="220980"/>
                  </a:lnTo>
                  <a:lnTo>
                    <a:pt x="2829941" y="0"/>
                  </a:lnTo>
                  <a:close/>
                </a:path>
              </a:pathLst>
            </a:custGeom>
            <a:solidFill>
              <a:srgbClr val="1F4E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8" name="object 58"/>
            <p:cNvPicPr/>
            <p:nvPr/>
          </p:nvPicPr>
          <p:blipFill>
            <a:blip r:embed="rId35" cstate="print"/>
            <a:stretch>
              <a:fillRect/>
            </a:stretch>
          </p:blipFill>
          <p:spPr>
            <a:xfrm>
              <a:off x="1219200" y="9504032"/>
              <a:ext cx="245618" cy="126072"/>
            </a:xfrm>
            <a:prstGeom prst="rect">
              <a:avLst/>
            </a:prstGeom>
          </p:spPr>
        </p:pic>
        <p:pic>
          <p:nvPicPr>
            <p:cNvPr id="59" name="object 59"/>
            <p:cNvPicPr/>
            <p:nvPr/>
          </p:nvPicPr>
          <p:blipFill>
            <a:blip r:embed="rId36" cstate="print"/>
            <a:stretch>
              <a:fillRect/>
            </a:stretch>
          </p:blipFill>
          <p:spPr>
            <a:xfrm>
              <a:off x="1485900" y="9503117"/>
              <a:ext cx="128015" cy="126987"/>
            </a:xfrm>
            <a:prstGeom prst="rect">
              <a:avLst/>
            </a:prstGeom>
          </p:spPr>
        </p:pic>
        <p:pic>
          <p:nvPicPr>
            <p:cNvPr id="60" name="object 60"/>
            <p:cNvPicPr/>
            <p:nvPr/>
          </p:nvPicPr>
          <p:blipFill>
            <a:blip r:embed="rId37" cstate="print"/>
            <a:stretch>
              <a:fillRect/>
            </a:stretch>
          </p:blipFill>
          <p:spPr>
            <a:xfrm>
              <a:off x="1675511" y="9504032"/>
              <a:ext cx="105028" cy="126072"/>
            </a:xfrm>
            <a:prstGeom prst="rect">
              <a:avLst/>
            </a:prstGeom>
          </p:spPr>
        </p:pic>
        <p:pic>
          <p:nvPicPr>
            <p:cNvPr id="61" name="object 61"/>
            <p:cNvPicPr/>
            <p:nvPr/>
          </p:nvPicPr>
          <p:blipFill>
            <a:blip r:embed="rId38" cstate="print"/>
            <a:stretch>
              <a:fillRect/>
            </a:stretch>
          </p:blipFill>
          <p:spPr>
            <a:xfrm>
              <a:off x="1804670" y="9502139"/>
              <a:ext cx="243586" cy="127965"/>
            </a:xfrm>
            <a:prstGeom prst="rect">
              <a:avLst/>
            </a:prstGeom>
          </p:spPr>
        </p:pic>
        <p:pic>
          <p:nvPicPr>
            <p:cNvPr id="62" name="object 62"/>
            <p:cNvPicPr/>
            <p:nvPr/>
          </p:nvPicPr>
          <p:blipFill>
            <a:blip r:embed="rId39" cstate="print"/>
            <a:stretch>
              <a:fillRect/>
            </a:stretch>
          </p:blipFill>
          <p:spPr>
            <a:xfrm>
              <a:off x="2116962" y="9506965"/>
              <a:ext cx="117168" cy="123139"/>
            </a:xfrm>
            <a:prstGeom prst="rect">
              <a:avLst/>
            </a:prstGeom>
          </p:spPr>
        </p:pic>
        <p:pic>
          <p:nvPicPr>
            <p:cNvPr id="63" name="object 63"/>
            <p:cNvPicPr/>
            <p:nvPr/>
          </p:nvPicPr>
          <p:blipFill>
            <a:blip r:embed="rId40" cstate="print"/>
            <a:stretch>
              <a:fillRect/>
            </a:stretch>
          </p:blipFill>
          <p:spPr>
            <a:xfrm>
              <a:off x="2257679" y="9504023"/>
              <a:ext cx="100837" cy="125548"/>
            </a:xfrm>
            <a:prstGeom prst="rect">
              <a:avLst/>
            </a:prstGeom>
          </p:spPr>
        </p:pic>
        <p:pic>
          <p:nvPicPr>
            <p:cNvPr id="64" name="object 64"/>
            <p:cNvPicPr/>
            <p:nvPr/>
          </p:nvPicPr>
          <p:blipFill>
            <a:blip r:embed="rId41" cstate="print"/>
            <a:stretch>
              <a:fillRect/>
            </a:stretch>
          </p:blipFill>
          <p:spPr>
            <a:xfrm>
              <a:off x="2383028" y="9504032"/>
              <a:ext cx="253238" cy="126072"/>
            </a:xfrm>
            <a:prstGeom prst="rect">
              <a:avLst/>
            </a:prstGeom>
          </p:spPr>
        </p:pic>
        <p:sp>
          <p:nvSpPr>
            <p:cNvPr id="65" name="object 65"/>
            <p:cNvSpPr/>
            <p:nvPr/>
          </p:nvSpPr>
          <p:spPr>
            <a:xfrm>
              <a:off x="589788" y="8758427"/>
              <a:ext cx="89535" cy="1106170"/>
            </a:xfrm>
            <a:custGeom>
              <a:avLst/>
              <a:gdLst/>
              <a:ahLst/>
              <a:cxnLst/>
              <a:rect l="l" t="t" r="r" b="b"/>
              <a:pathLst>
                <a:path w="89534" h="1106170">
                  <a:moveTo>
                    <a:pt x="10096" y="1013460"/>
                  </a:moveTo>
                  <a:lnTo>
                    <a:pt x="10071" y="1012190"/>
                  </a:lnTo>
                  <a:lnTo>
                    <a:pt x="12" y="1012190"/>
                  </a:lnTo>
                  <a:lnTo>
                    <a:pt x="12" y="1013460"/>
                  </a:lnTo>
                  <a:lnTo>
                    <a:pt x="0" y="1104900"/>
                  </a:lnTo>
                  <a:lnTo>
                    <a:pt x="254" y="1104900"/>
                  </a:lnTo>
                  <a:lnTo>
                    <a:pt x="254" y="1106170"/>
                  </a:lnTo>
                  <a:lnTo>
                    <a:pt x="9817" y="1106170"/>
                  </a:lnTo>
                  <a:lnTo>
                    <a:pt x="9817" y="1104900"/>
                  </a:lnTo>
                  <a:lnTo>
                    <a:pt x="10096" y="1104900"/>
                  </a:lnTo>
                  <a:lnTo>
                    <a:pt x="10096" y="1013460"/>
                  </a:lnTo>
                  <a:close/>
                </a:path>
                <a:path w="89534" h="1106170">
                  <a:moveTo>
                    <a:pt x="89344" y="1270"/>
                  </a:moveTo>
                  <a:lnTo>
                    <a:pt x="89090" y="1270"/>
                  </a:lnTo>
                  <a:lnTo>
                    <a:pt x="89090" y="0"/>
                  </a:lnTo>
                  <a:lnTo>
                    <a:pt x="79489" y="0"/>
                  </a:lnTo>
                  <a:lnTo>
                    <a:pt x="79489" y="1270"/>
                  </a:lnTo>
                  <a:lnTo>
                    <a:pt x="79248" y="1270"/>
                  </a:lnTo>
                  <a:lnTo>
                    <a:pt x="79248" y="91440"/>
                  </a:lnTo>
                  <a:lnTo>
                    <a:pt x="79273" y="92710"/>
                  </a:lnTo>
                  <a:lnTo>
                    <a:pt x="89204" y="92710"/>
                  </a:lnTo>
                  <a:lnTo>
                    <a:pt x="89204" y="91440"/>
                  </a:lnTo>
                  <a:lnTo>
                    <a:pt x="89344" y="91440"/>
                  </a:lnTo>
                  <a:lnTo>
                    <a:pt x="89344" y="1270"/>
                  </a:lnTo>
                  <a:close/>
                </a:path>
              </a:pathLst>
            </a:custGeom>
            <a:solidFill>
              <a:srgbClr val="1F4E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66"/>
            <p:cNvSpPr/>
            <p:nvPr/>
          </p:nvSpPr>
          <p:spPr>
            <a:xfrm>
              <a:off x="740664" y="8738615"/>
              <a:ext cx="307340" cy="118745"/>
            </a:xfrm>
            <a:custGeom>
              <a:avLst/>
              <a:gdLst/>
              <a:ahLst/>
              <a:cxnLst/>
              <a:rect l="l" t="t" r="r" b="b"/>
              <a:pathLst>
                <a:path w="307340" h="118745">
                  <a:moveTo>
                    <a:pt x="65659" y="10414"/>
                  </a:moveTo>
                  <a:lnTo>
                    <a:pt x="7226" y="10414"/>
                  </a:lnTo>
                  <a:lnTo>
                    <a:pt x="7226" y="23368"/>
                  </a:lnTo>
                  <a:lnTo>
                    <a:pt x="49225" y="23368"/>
                  </a:lnTo>
                  <a:lnTo>
                    <a:pt x="46977" y="32639"/>
                  </a:lnTo>
                  <a:lnTo>
                    <a:pt x="24955" y="65913"/>
                  </a:lnTo>
                  <a:lnTo>
                    <a:pt x="0" y="81407"/>
                  </a:lnTo>
                  <a:lnTo>
                    <a:pt x="11925" y="92583"/>
                  </a:lnTo>
                  <a:lnTo>
                    <a:pt x="43535" y="67564"/>
                  </a:lnTo>
                  <a:lnTo>
                    <a:pt x="64592" y="22860"/>
                  </a:lnTo>
                  <a:lnTo>
                    <a:pt x="65659" y="10414"/>
                  </a:lnTo>
                  <a:close/>
                </a:path>
                <a:path w="307340" h="118745">
                  <a:moveTo>
                    <a:pt x="99072" y="0"/>
                  </a:moveTo>
                  <a:lnTo>
                    <a:pt x="83870" y="0"/>
                  </a:lnTo>
                  <a:lnTo>
                    <a:pt x="83870" y="118618"/>
                  </a:lnTo>
                  <a:lnTo>
                    <a:pt x="99072" y="118618"/>
                  </a:lnTo>
                  <a:lnTo>
                    <a:pt x="99072" y="0"/>
                  </a:lnTo>
                  <a:close/>
                </a:path>
                <a:path w="307340" h="118745">
                  <a:moveTo>
                    <a:pt x="209308" y="104013"/>
                  </a:moveTo>
                  <a:lnTo>
                    <a:pt x="143776" y="104013"/>
                  </a:lnTo>
                  <a:lnTo>
                    <a:pt x="143776" y="97790"/>
                  </a:lnTo>
                  <a:lnTo>
                    <a:pt x="206413" y="97790"/>
                  </a:lnTo>
                  <a:lnTo>
                    <a:pt x="206413" y="67564"/>
                  </a:lnTo>
                  <a:lnTo>
                    <a:pt x="175158" y="67564"/>
                  </a:lnTo>
                  <a:lnTo>
                    <a:pt x="175158" y="59982"/>
                  </a:lnTo>
                  <a:lnTo>
                    <a:pt x="159588" y="59982"/>
                  </a:lnTo>
                  <a:lnTo>
                    <a:pt x="159588" y="67564"/>
                  </a:lnTo>
                  <a:lnTo>
                    <a:pt x="128346" y="67564"/>
                  </a:lnTo>
                  <a:lnTo>
                    <a:pt x="128346" y="80010"/>
                  </a:lnTo>
                  <a:lnTo>
                    <a:pt x="190969" y="80010"/>
                  </a:lnTo>
                  <a:lnTo>
                    <a:pt x="190969" y="86233"/>
                  </a:lnTo>
                  <a:lnTo>
                    <a:pt x="128346" y="86233"/>
                  </a:lnTo>
                  <a:lnTo>
                    <a:pt x="128346" y="116586"/>
                  </a:lnTo>
                  <a:lnTo>
                    <a:pt x="209308" y="116586"/>
                  </a:lnTo>
                  <a:lnTo>
                    <a:pt x="209308" y="104013"/>
                  </a:lnTo>
                  <a:close/>
                </a:path>
                <a:path w="307340" h="118745">
                  <a:moveTo>
                    <a:pt x="218274" y="28829"/>
                  </a:moveTo>
                  <a:lnTo>
                    <a:pt x="179120" y="15367"/>
                  </a:lnTo>
                  <a:lnTo>
                    <a:pt x="175031" y="10541"/>
                  </a:lnTo>
                  <a:lnTo>
                    <a:pt x="175031" y="635"/>
                  </a:lnTo>
                  <a:lnTo>
                    <a:pt x="159715" y="635"/>
                  </a:lnTo>
                  <a:lnTo>
                    <a:pt x="159715" y="10541"/>
                  </a:lnTo>
                  <a:lnTo>
                    <a:pt x="155765" y="15240"/>
                  </a:lnTo>
                  <a:lnTo>
                    <a:pt x="116357" y="28702"/>
                  </a:lnTo>
                  <a:lnTo>
                    <a:pt x="124574" y="40132"/>
                  </a:lnTo>
                  <a:lnTo>
                    <a:pt x="138239" y="37084"/>
                  </a:lnTo>
                  <a:lnTo>
                    <a:pt x="149923" y="32893"/>
                  </a:lnTo>
                  <a:lnTo>
                    <a:pt x="159664" y="27432"/>
                  </a:lnTo>
                  <a:lnTo>
                    <a:pt x="167436" y="20574"/>
                  </a:lnTo>
                  <a:lnTo>
                    <a:pt x="175717" y="27559"/>
                  </a:lnTo>
                  <a:lnTo>
                    <a:pt x="185737" y="33274"/>
                  </a:lnTo>
                  <a:lnTo>
                    <a:pt x="197485" y="37465"/>
                  </a:lnTo>
                  <a:lnTo>
                    <a:pt x="210985" y="40259"/>
                  </a:lnTo>
                  <a:lnTo>
                    <a:pt x="218274" y="28829"/>
                  </a:lnTo>
                  <a:close/>
                </a:path>
                <a:path w="307340" h="118745">
                  <a:moveTo>
                    <a:pt x="222719" y="47307"/>
                  </a:moveTo>
                  <a:lnTo>
                    <a:pt x="112153" y="47307"/>
                  </a:lnTo>
                  <a:lnTo>
                    <a:pt x="112153" y="59944"/>
                  </a:lnTo>
                  <a:lnTo>
                    <a:pt x="222719" y="59944"/>
                  </a:lnTo>
                  <a:lnTo>
                    <a:pt x="222719" y="47307"/>
                  </a:lnTo>
                  <a:close/>
                </a:path>
                <a:path w="307340" h="118745">
                  <a:moveTo>
                    <a:pt x="296265" y="45974"/>
                  </a:moveTo>
                  <a:lnTo>
                    <a:pt x="280885" y="10033"/>
                  </a:lnTo>
                  <a:lnTo>
                    <a:pt x="280403" y="9867"/>
                  </a:lnTo>
                  <a:lnTo>
                    <a:pt x="280403" y="32258"/>
                  </a:lnTo>
                  <a:lnTo>
                    <a:pt x="280403" y="42164"/>
                  </a:lnTo>
                  <a:lnTo>
                    <a:pt x="278866" y="45847"/>
                  </a:lnTo>
                  <a:lnTo>
                    <a:pt x="275678" y="49149"/>
                  </a:lnTo>
                  <a:lnTo>
                    <a:pt x="272478" y="52324"/>
                  </a:lnTo>
                  <a:lnTo>
                    <a:pt x="268312" y="53975"/>
                  </a:lnTo>
                  <a:lnTo>
                    <a:pt x="258102" y="53975"/>
                  </a:lnTo>
                  <a:lnTo>
                    <a:pt x="253949" y="52324"/>
                  </a:lnTo>
                  <a:lnTo>
                    <a:pt x="247434" y="45974"/>
                  </a:lnTo>
                  <a:lnTo>
                    <a:pt x="245808" y="42164"/>
                  </a:lnTo>
                  <a:lnTo>
                    <a:pt x="245808" y="32258"/>
                  </a:lnTo>
                  <a:lnTo>
                    <a:pt x="247396" y="28194"/>
                  </a:lnTo>
                  <a:lnTo>
                    <a:pt x="253733" y="21844"/>
                  </a:lnTo>
                  <a:lnTo>
                    <a:pt x="257937" y="20193"/>
                  </a:lnTo>
                  <a:lnTo>
                    <a:pt x="268236" y="20193"/>
                  </a:lnTo>
                  <a:lnTo>
                    <a:pt x="272376" y="21844"/>
                  </a:lnTo>
                  <a:lnTo>
                    <a:pt x="275615" y="25146"/>
                  </a:lnTo>
                  <a:lnTo>
                    <a:pt x="278841" y="28321"/>
                  </a:lnTo>
                  <a:lnTo>
                    <a:pt x="280403" y="32258"/>
                  </a:lnTo>
                  <a:lnTo>
                    <a:pt x="280403" y="9867"/>
                  </a:lnTo>
                  <a:lnTo>
                    <a:pt x="273088" y="7239"/>
                  </a:lnTo>
                  <a:lnTo>
                    <a:pt x="254152" y="7239"/>
                  </a:lnTo>
                  <a:lnTo>
                    <a:pt x="246164" y="10033"/>
                  </a:lnTo>
                  <a:lnTo>
                    <a:pt x="233235" y="21082"/>
                  </a:lnTo>
                  <a:lnTo>
                    <a:pt x="230047" y="28194"/>
                  </a:lnTo>
                  <a:lnTo>
                    <a:pt x="229997" y="45974"/>
                  </a:lnTo>
                  <a:lnTo>
                    <a:pt x="233159" y="53213"/>
                  </a:lnTo>
                  <a:lnTo>
                    <a:pt x="245795" y="64262"/>
                  </a:lnTo>
                  <a:lnTo>
                    <a:pt x="253631" y="67056"/>
                  </a:lnTo>
                  <a:lnTo>
                    <a:pt x="272415" y="67056"/>
                  </a:lnTo>
                  <a:lnTo>
                    <a:pt x="280314" y="64262"/>
                  </a:lnTo>
                  <a:lnTo>
                    <a:pt x="292061" y="53975"/>
                  </a:lnTo>
                  <a:lnTo>
                    <a:pt x="293077" y="53086"/>
                  </a:lnTo>
                  <a:lnTo>
                    <a:pt x="296265" y="45974"/>
                  </a:lnTo>
                  <a:close/>
                </a:path>
                <a:path w="307340" h="118745">
                  <a:moveTo>
                    <a:pt x="307263" y="96901"/>
                  </a:moveTo>
                  <a:lnTo>
                    <a:pt x="306400" y="84201"/>
                  </a:lnTo>
                  <a:lnTo>
                    <a:pt x="290550" y="84963"/>
                  </a:lnTo>
                  <a:lnTo>
                    <a:pt x="271132" y="85471"/>
                  </a:lnTo>
                  <a:lnTo>
                    <a:pt x="248170" y="85852"/>
                  </a:lnTo>
                  <a:lnTo>
                    <a:pt x="221665" y="85979"/>
                  </a:lnTo>
                  <a:lnTo>
                    <a:pt x="223266" y="99060"/>
                  </a:lnTo>
                  <a:lnTo>
                    <a:pt x="245313" y="98933"/>
                  </a:lnTo>
                  <a:lnTo>
                    <a:pt x="287312" y="97790"/>
                  </a:lnTo>
                  <a:lnTo>
                    <a:pt x="307263" y="9690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7" name="object 67"/>
            <p:cNvPicPr/>
            <p:nvPr/>
          </p:nvPicPr>
          <p:blipFill>
            <a:blip r:embed="rId42" cstate="print"/>
            <a:stretch>
              <a:fillRect/>
            </a:stretch>
          </p:blipFill>
          <p:spPr>
            <a:xfrm>
              <a:off x="1052499" y="8737093"/>
              <a:ext cx="2903804" cy="120394"/>
            </a:xfrm>
            <a:prstGeom prst="rect">
              <a:avLst/>
            </a:prstGeom>
          </p:spPr>
        </p:pic>
      </p:grpSp>
      <p:sp>
        <p:nvSpPr>
          <p:cNvPr id="68" name="object 68"/>
          <p:cNvSpPr txBox="1"/>
          <p:nvPr/>
        </p:nvSpPr>
        <p:spPr>
          <a:xfrm>
            <a:off x="845007" y="8895714"/>
            <a:ext cx="6176010" cy="4368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78435" marR="5080" indent="-166370">
              <a:lnSpc>
                <a:spcPct val="100000"/>
              </a:lnSpc>
              <a:spcBef>
                <a:spcPts val="100"/>
              </a:spcBef>
            </a:pP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※</a:t>
            </a:r>
            <a:r>
              <a:rPr sz="900" b="1" spc="-1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사업화</a:t>
            </a:r>
            <a:r>
              <a:rPr sz="900" b="1" spc="-2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대상</a:t>
            </a:r>
            <a:r>
              <a:rPr sz="900" b="1" spc="-2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과제가</a:t>
            </a:r>
            <a:r>
              <a:rPr sz="900" b="1" spc="-2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아니거나(사업화</a:t>
            </a:r>
            <a:r>
              <a:rPr sz="900" b="1" spc="-2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비대상)</a:t>
            </a:r>
            <a:r>
              <a:rPr sz="900" b="1" spc="-1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전년도에는</a:t>
            </a:r>
            <a:r>
              <a:rPr sz="900" b="1" spc="-2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사업화가</a:t>
            </a:r>
            <a:r>
              <a:rPr sz="900" b="1" spc="-2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이루어졌으나</a:t>
            </a:r>
            <a:r>
              <a:rPr sz="900" b="1" spc="-1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경영악화,</a:t>
            </a:r>
            <a:r>
              <a:rPr sz="900" b="1" spc="-1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환경변화</a:t>
            </a:r>
            <a:r>
              <a:rPr sz="900" b="1" spc="-1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등으로</a:t>
            </a:r>
            <a:r>
              <a:rPr sz="900" b="1" spc="-2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spc="-20" dirty="0">
                <a:solidFill>
                  <a:srgbClr val="7D7D7D"/>
                </a:solidFill>
                <a:latin typeface="Malgun Gothic"/>
                <a:cs typeface="Malgun Gothic"/>
              </a:rPr>
              <a:t>올해에는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매출이</a:t>
            </a:r>
            <a:r>
              <a:rPr sz="900" b="1" spc="-1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발생하지</a:t>
            </a:r>
            <a:r>
              <a:rPr sz="900" b="1" spc="-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않았거나(사업화</a:t>
            </a:r>
            <a:r>
              <a:rPr sz="900" b="1" spc="-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후</a:t>
            </a:r>
            <a:r>
              <a:rPr sz="900" b="1" spc="-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중단), 사업화가</a:t>
            </a:r>
            <a:r>
              <a:rPr sz="900" b="1" spc="-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이루어질</a:t>
            </a:r>
            <a:r>
              <a:rPr sz="900" b="1" spc="-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예정이지만</a:t>
            </a:r>
            <a:r>
              <a:rPr sz="900" b="1" spc="-1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아직</a:t>
            </a:r>
            <a:r>
              <a:rPr sz="900" b="1" spc="-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사업착수</a:t>
            </a:r>
            <a:r>
              <a:rPr sz="900" b="1" spc="-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후</a:t>
            </a:r>
            <a:r>
              <a:rPr sz="900" b="1" spc="-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성과가</a:t>
            </a:r>
            <a:r>
              <a:rPr sz="900" b="1" spc="-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발생하지</a:t>
            </a:r>
            <a:r>
              <a:rPr sz="900" b="1" spc="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spc="-25" dirty="0">
                <a:solidFill>
                  <a:srgbClr val="7D7D7D"/>
                </a:solidFill>
                <a:latin typeface="Malgun Gothic"/>
                <a:cs typeface="Malgun Gothic"/>
              </a:rPr>
              <a:t>않은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경우(사업화</a:t>
            </a:r>
            <a:r>
              <a:rPr sz="900" b="1" spc="-2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준비중)</a:t>
            </a:r>
            <a:r>
              <a:rPr sz="900" b="1" spc="-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등</a:t>
            </a:r>
            <a:r>
              <a:rPr sz="900" b="1" spc="-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0000FF"/>
                </a:solidFill>
                <a:latin typeface="Malgun Gothic"/>
                <a:cs typeface="Malgun Gothic"/>
              </a:rPr>
              <a:t>해당</a:t>
            </a:r>
            <a:r>
              <a:rPr sz="900" b="1" spc="-20" dirty="0">
                <a:solidFill>
                  <a:srgbClr val="0000FF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0000FF"/>
                </a:solidFill>
                <a:latin typeface="Malgun Gothic"/>
                <a:cs typeface="Malgun Gothic"/>
              </a:rPr>
              <a:t>활용단계를</a:t>
            </a:r>
            <a:r>
              <a:rPr sz="900" b="1" spc="-25" dirty="0">
                <a:solidFill>
                  <a:srgbClr val="0000FF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0000FF"/>
                </a:solidFill>
                <a:latin typeface="Malgun Gothic"/>
                <a:cs typeface="Malgun Gothic"/>
              </a:rPr>
              <a:t>선택한</a:t>
            </a:r>
            <a:r>
              <a:rPr sz="900" b="1" spc="-10" dirty="0">
                <a:solidFill>
                  <a:srgbClr val="0000FF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0000FF"/>
                </a:solidFill>
                <a:latin typeface="Malgun Gothic"/>
                <a:cs typeface="Malgun Gothic"/>
              </a:rPr>
              <a:t>후</a:t>
            </a:r>
            <a:r>
              <a:rPr sz="900" b="1" spc="-20" dirty="0">
                <a:solidFill>
                  <a:srgbClr val="0000FF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0000FF"/>
                </a:solidFill>
                <a:latin typeface="Malgun Gothic"/>
                <a:cs typeface="Malgun Gothic"/>
              </a:rPr>
              <a:t>반드시</a:t>
            </a:r>
            <a:r>
              <a:rPr sz="900" b="1" spc="5" dirty="0">
                <a:solidFill>
                  <a:srgbClr val="0000FF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0000FF"/>
                </a:solidFill>
                <a:latin typeface="Malgun Gothic"/>
                <a:cs typeface="Malgun Gothic"/>
              </a:rPr>
              <a:t>하위</a:t>
            </a:r>
            <a:r>
              <a:rPr sz="900" b="1" spc="-25" dirty="0">
                <a:solidFill>
                  <a:srgbClr val="0000FF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0000FF"/>
                </a:solidFill>
                <a:latin typeface="Malgun Gothic"/>
                <a:cs typeface="Malgun Gothic"/>
              </a:rPr>
              <a:t>문항까지</a:t>
            </a:r>
            <a:r>
              <a:rPr sz="900" b="1" spc="-15" dirty="0">
                <a:solidFill>
                  <a:srgbClr val="0000FF"/>
                </a:solidFill>
                <a:latin typeface="Malgun Gothic"/>
                <a:cs typeface="Malgun Gothic"/>
              </a:rPr>
              <a:t> </a:t>
            </a:r>
            <a:r>
              <a:rPr sz="900" b="1" spc="-25" dirty="0">
                <a:solidFill>
                  <a:srgbClr val="0000FF"/>
                </a:solidFill>
                <a:latin typeface="Malgun Gothic"/>
                <a:cs typeface="Malgun Gothic"/>
              </a:rPr>
              <a:t>작성</a:t>
            </a:r>
            <a:endParaRPr sz="900">
              <a:latin typeface="Malgun Gothic"/>
              <a:cs typeface="Malgun Gothic"/>
            </a:endParaRPr>
          </a:p>
        </p:txBody>
      </p:sp>
      <p:sp>
        <p:nvSpPr>
          <p:cNvPr id="70" name="object 7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045"/>
              </a:lnSpc>
            </a:pPr>
            <a:fld id="{81D60167-4931-47E6-BA6A-407CBD079E47}" type="slidenum">
              <a:rPr spc="-25" dirty="0"/>
              <a:t>35</a:t>
            </a:fld>
            <a:endParaRPr spc="-25" dirty="0"/>
          </a:p>
        </p:txBody>
      </p:sp>
      <p:sp>
        <p:nvSpPr>
          <p:cNvPr id="69" name="object 69"/>
          <p:cNvSpPr txBox="1"/>
          <p:nvPr/>
        </p:nvSpPr>
        <p:spPr>
          <a:xfrm>
            <a:off x="656640" y="9739070"/>
            <a:ext cx="602361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1" spc="-10" dirty="0">
                <a:solidFill>
                  <a:srgbClr val="0000FF"/>
                </a:solidFill>
                <a:latin typeface="Malgun Gothic"/>
                <a:cs typeface="Malgun Gothic"/>
              </a:rPr>
              <a:t>매출액확인서</a:t>
            </a:r>
            <a:r>
              <a:rPr sz="1000" b="1" spc="-10" dirty="0">
                <a:solidFill>
                  <a:srgbClr val="0000FF"/>
                </a:solidFill>
                <a:latin typeface="Calibri"/>
                <a:cs typeface="Calibri"/>
              </a:rPr>
              <a:t>(</a:t>
            </a:r>
            <a:r>
              <a:rPr sz="1000" b="1" spc="-10" dirty="0">
                <a:solidFill>
                  <a:srgbClr val="0000FF"/>
                </a:solidFill>
                <a:latin typeface="Malgun Gothic"/>
                <a:cs typeface="Malgun Gothic"/>
              </a:rPr>
              <a:t>시스템</a:t>
            </a:r>
            <a:r>
              <a:rPr sz="1000" b="1" spc="-90" dirty="0">
                <a:solidFill>
                  <a:srgbClr val="0000FF"/>
                </a:solidFill>
                <a:latin typeface="Malgun Gothic"/>
                <a:cs typeface="Malgun Gothic"/>
              </a:rPr>
              <a:t> </a:t>
            </a:r>
            <a:r>
              <a:rPr sz="1000" b="1" spc="-10" dirty="0">
                <a:solidFill>
                  <a:srgbClr val="0000FF"/>
                </a:solidFill>
                <a:latin typeface="Malgun Gothic"/>
                <a:cs typeface="Malgun Gothic"/>
              </a:rPr>
              <a:t>내</a:t>
            </a:r>
            <a:r>
              <a:rPr sz="1000" b="1" spc="-125" dirty="0">
                <a:solidFill>
                  <a:srgbClr val="0000FF"/>
                </a:solidFill>
                <a:latin typeface="Malgun Gothic"/>
                <a:cs typeface="Malgun Gothic"/>
              </a:rPr>
              <a:t> </a:t>
            </a:r>
            <a:r>
              <a:rPr sz="1000" b="1" dirty="0">
                <a:solidFill>
                  <a:srgbClr val="0000FF"/>
                </a:solidFill>
                <a:latin typeface="Malgun Gothic"/>
                <a:cs typeface="Malgun Gothic"/>
              </a:rPr>
              <a:t>양식</a:t>
            </a:r>
            <a:r>
              <a:rPr sz="1000" b="1" dirty="0">
                <a:solidFill>
                  <a:srgbClr val="0000FF"/>
                </a:solidFill>
                <a:latin typeface="Calibri"/>
                <a:cs typeface="Calibri"/>
              </a:rPr>
              <a:t>),</a:t>
            </a:r>
            <a:r>
              <a:rPr sz="1000" b="1" spc="-6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1000" b="1" dirty="0">
                <a:solidFill>
                  <a:srgbClr val="0000FF"/>
                </a:solidFill>
                <a:latin typeface="Malgun Gothic"/>
                <a:cs typeface="Malgun Gothic"/>
              </a:rPr>
              <a:t>세금계산서</a:t>
            </a:r>
            <a:r>
              <a:rPr sz="1000" b="1" dirty="0">
                <a:solidFill>
                  <a:srgbClr val="0000FF"/>
                </a:solidFill>
                <a:latin typeface="Calibri"/>
                <a:cs typeface="Calibri"/>
              </a:rPr>
              <a:t>,</a:t>
            </a:r>
            <a:r>
              <a:rPr sz="1000" b="1" spc="-5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1000" b="1" dirty="0">
                <a:solidFill>
                  <a:srgbClr val="0000FF"/>
                </a:solidFill>
                <a:latin typeface="Malgun Gothic"/>
                <a:cs typeface="Malgun Gothic"/>
              </a:rPr>
              <a:t>재무제표</a:t>
            </a:r>
            <a:r>
              <a:rPr sz="1000" b="1" dirty="0">
                <a:solidFill>
                  <a:srgbClr val="0000FF"/>
                </a:solidFill>
                <a:latin typeface="Calibri"/>
                <a:cs typeface="Calibri"/>
              </a:rPr>
              <a:t>,</a:t>
            </a:r>
            <a:r>
              <a:rPr sz="1000" b="1" spc="-5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1000" b="1" dirty="0">
                <a:solidFill>
                  <a:srgbClr val="0000FF"/>
                </a:solidFill>
                <a:latin typeface="Malgun Gothic"/>
                <a:cs typeface="Malgun Gothic"/>
              </a:rPr>
              <a:t>매출원장</a:t>
            </a:r>
            <a:r>
              <a:rPr sz="1000" b="1" dirty="0">
                <a:solidFill>
                  <a:srgbClr val="0000FF"/>
                </a:solidFill>
                <a:latin typeface="Calibri"/>
                <a:cs typeface="Calibri"/>
              </a:rPr>
              <a:t>,</a:t>
            </a:r>
            <a:r>
              <a:rPr sz="1000" b="1" spc="-1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1000" b="1" dirty="0">
                <a:solidFill>
                  <a:srgbClr val="0000FF"/>
                </a:solidFill>
                <a:latin typeface="Malgun Gothic"/>
                <a:cs typeface="Malgun Gothic"/>
              </a:rPr>
              <a:t>수출실적증명서</a:t>
            </a:r>
            <a:r>
              <a:rPr sz="1000" b="1" dirty="0">
                <a:solidFill>
                  <a:srgbClr val="0000FF"/>
                </a:solidFill>
                <a:latin typeface="Calibri"/>
                <a:cs typeface="Calibri"/>
              </a:rPr>
              <a:t>,</a:t>
            </a:r>
            <a:r>
              <a:rPr sz="1000" b="1" spc="-1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1000" b="1" dirty="0">
                <a:solidFill>
                  <a:srgbClr val="0000FF"/>
                </a:solidFill>
                <a:latin typeface="Malgun Gothic"/>
                <a:cs typeface="Malgun Gothic"/>
              </a:rPr>
              <a:t>용역계약서</a:t>
            </a:r>
            <a:r>
              <a:rPr sz="1000" b="1" dirty="0">
                <a:solidFill>
                  <a:srgbClr val="0000FF"/>
                </a:solidFill>
                <a:latin typeface="Calibri"/>
                <a:cs typeface="Calibri"/>
              </a:rPr>
              <a:t>,</a:t>
            </a:r>
            <a:r>
              <a:rPr sz="1000" b="1" spc="-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1000" b="1" spc="-10" dirty="0">
                <a:solidFill>
                  <a:srgbClr val="0000FF"/>
                </a:solidFill>
                <a:latin typeface="Malgun Gothic"/>
                <a:cs typeface="Malgun Gothic"/>
              </a:rPr>
              <a:t>거래명세서</a:t>
            </a:r>
            <a:r>
              <a:rPr sz="1000" b="1" spc="-114" dirty="0">
                <a:solidFill>
                  <a:srgbClr val="0000FF"/>
                </a:solidFill>
                <a:latin typeface="Malgun Gothic"/>
                <a:cs typeface="Malgun Gothic"/>
              </a:rPr>
              <a:t> </a:t>
            </a:r>
            <a:r>
              <a:rPr sz="1000" b="1" spc="-50" dirty="0">
                <a:solidFill>
                  <a:srgbClr val="0000FF"/>
                </a:solidFill>
                <a:latin typeface="Malgun Gothic"/>
                <a:cs typeface="Malgun Gothic"/>
              </a:rPr>
              <a:t>등</a:t>
            </a:r>
            <a:endParaRPr sz="1000">
              <a:latin typeface="Malgun Gothic"/>
              <a:cs typeface="Malgun Gothic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350" y="-1778"/>
            <a:ext cx="7569200" cy="511175"/>
            <a:chOff x="-6350" y="-1778"/>
            <a:chExt cx="7569200" cy="511175"/>
          </a:xfrm>
        </p:grpSpPr>
        <p:sp>
          <p:nvSpPr>
            <p:cNvPr id="3" name="object 3"/>
            <p:cNvSpPr/>
            <p:nvPr/>
          </p:nvSpPr>
          <p:spPr>
            <a:xfrm>
              <a:off x="0" y="4571"/>
              <a:ext cx="7556500" cy="498475"/>
            </a:xfrm>
            <a:custGeom>
              <a:avLst/>
              <a:gdLst/>
              <a:ahLst/>
              <a:cxnLst/>
              <a:rect l="l" t="t" r="r" b="b"/>
              <a:pathLst>
                <a:path w="7556500" h="498475">
                  <a:moveTo>
                    <a:pt x="0" y="498221"/>
                  </a:moveTo>
                  <a:lnTo>
                    <a:pt x="7555992" y="498221"/>
                  </a:lnTo>
                  <a:lnTo>
                    <a:pt x="7555992" y="0"/>
                  </a:lnTo>
                  <a:lnTo>
                    <a:pt x="0" y="0"/>
                  </a:lnTo>
                  <a:lnTo>
                    <a:pt x="0" y="498221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0" y="496442"/>
              <a:ext cx="7556500" cy="12700"/>
            </a:xfrm>
            <a:custGeom>
              <a:avLst/>
              <a:gdLst/>
              <a:ahLst/>
              <a:cxnLst/>
              <a:rect l="l" t="t" r="r" b="b"/>
              <a:pathLst>
                <a:path w="7556500" h="12700">
                  <a:moveTo>
                    <a:pt x="0" y="12700"/>
                  </a:moveTo>
                  <a:lnTo>
                    <a:pt x="7555992" y="12700"/>
                  </a:lnTo>
                  <a:lnTo>
                    <a:pt x="7555992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416F9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4571"/>
              <a:ext cx="7556500" cy="498475"/>
            </a:xfrm>
            <a:custGeom>
              <a:avLst/>
              <a:gdLst/>
              <a:ahLst/>
              <a:cxnLst/>
              <a:rect l="l" t="t" r="r" b="b"/>
              <a:pathLst>
                <a:path w="7556500" h="498475">
                  <a:moveTo>
                    <a:pt x="7555992" y="0"/>
                  </a:moveTo>
                  <a:lnTo>
                    <a:pt x="0" y="0"/>
                  </a:lnTo>
                  <a:lnTo>
                    <a:pt x="0" y="498221"/>
                  </a:lnTo>
                </a:path>
              </a:pathLst>
            </a:custGeom>
            <a:ln w="12700">
              <a:solidFill>
                <a:srgbClr val="416F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" name="object 6"/>
          <p:cNvGrpSpPr/>
          <p:nvPr/>
        </p:nvGrpSpPr>
        <p:grpSpPr>
          <a:xfrm>
            <a:off x="508762" y="781557"/>
            <a:ext cx="6771640" cy="9566910"/>
            <a:chOff x="508762" y="781557"/>
            <a:chExt cx="6771640" cy="9566910"/>
          </a:xfrm>
        </p:grpSpPr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13588" y="786383"/>
              <a:ext cx="6760463" cy="9553956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515112" y="787907"/>
              <a:ext cx="6758940" cy="9554210"/>
            </a:xfrm>
            <a:custGeom>
              <a:avLst/>
              <a:gdLst/>
              <a:ahLst/>
              <a:cxnLst/>
              <a:rect l="l" t="t" r="r" b="b"/>
              <a:pathLst>
                <a:path w="6758940" h="9554210">
                  <a:moveTo>
                    <a:pt x="0" y="9553702"/>
                  </a:moveTo>
                  <a:lnTo>
                    <a:pt x="6758940" y="9553702"/>
                  </a:lnTo>
                  <a:lnTo>
                    <a:pt x="6758940" y="0"/>
                  </a:lnTo>
                  <a:lnTo>
                    <a:pt x="0" y="0"/>
                  </a:lnTo>
                  <a:lnTo>
                    <a:pt x="0" y="9553702"/>
                  </a:lnTo>
                  <a:close/>
                </a:path>
              </a:pathLst>
            </a:custGeom>
            <a:ln w="12699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515112" y="925067"/>
              <a:ext cx="2830195" cy="220979"/>
            </a:xfrm>
            <a:custGeom>
              <a:avLst/>
              <a:gdLst/>
              <a:ahLst/>
              <a:cxnLst/>
              <a:rect l="l" t="t" r="r" b="b"/>
              <a:pathLst>
                <a:path w="2830195" h="220980">
                  <a:moveTo>
                    <a:pt x="2829941" y="0"/>
                  </a:moveTo>
                  <a:lnTo>
                    <a:pt x="0" y="0"/>
                  </a:lnTo>
                  <a:lnTo>
                    <a:pt x="0" y="220979"/>
                  </a:lnTo>
                  <a:lnTo>
                    <a:pt x="2829941" y="220979"/>
                  </a:lnTo>
                  <a:lnTo>
                    <a:pt x="2829941" y="0"/>
                  </a:lnTo>
                  <a:close/>
                </a:path>
              </a:pathLst>
            </a:custGeom>
            <a:solidFill>
              <a:srgbClr val="1F4E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65048" y="970787"/>
              <a:ext cx="2325624" cy="137159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589788" y="1238757"/>
              <a:ext cx="10160" cy="95250"/>
            </a:xfrm>
            <a:custGeom>
              <a:avLst/>
              <a:gdLst/>
              <a:ahLst/>
              <a:cxnLst/>
              <a:rect l="l" t="t" r="r" b="b"/>
              <a:pathLst>
                <a:path w="10159" h="95250">
                  <a:moveTo>
                    <a:pt x="10096" y="0"/>
                  </a:moveTo>
                  <a:lnTo>
                    <a:pt x="0" y="0"/>
                  </a:lnTo>
                  <a:lnTo>
                    <a:pt x="0" y="93980"/>
                  </a:lnTo>
                  <a:lnTo>
                    <a:pt x="609" y="93980"/>
                  </a:lnTo>
                  <a:lnTo>
                    <a:pt x="609" y="95250"/>
                  </a:lnTo>
                  <a:lnTo>
                    <a:pt x="9474" y="95250"/>
                  </a:lnTo>
                  <a:lnTo>
                    <a:pt x="9474" y="93980"/>
                  </a:lnTo>
                  <a:lnTo>
                    <a:pt x="10096" y="93980"/>
                  </a:lnTo>
                  <a:lnTo>
                    <a:pt x="10096" y="0"/>
                  </a:lnTo>
                  <a:close/>
                </a:path>
              </a:pathLst>
            </a:custGeom>
            <a:solidFill>
              <a:srgbClr val="1F4E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55320" y="1219199"/>
              <a:ext cx="220979" cy="118872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18972" y="1217675"/>
              <a:ext cx="6257544" cy="126492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89788" y="1420367"/>
              <a:ext cx="3624072" cy="131064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4258056" y="1420430"/>
              <a:ext cx="563880" cy="121920"/>
            </a:xfrm>
            <a:custGeom>
              <a:avLst/>
              <a:gdLst/>
              <a:ahLst/>
              <a:cxnLst/>
              <a:rect l="l" t="t" r="r" b="b"/>
              <a:pathLst>
                <a:path w="563879" h="121919">
                  <a:moveTo>
                    <a:pt x="75057" y="54927"/>
                  </a:moveTo>
                  <a:lnTo>
                    <a:pt x="45212" y="26225"/>
                  </a:lnTo>
                  <a:lnTo>
                    <a:pt x="71450" y="26225"/>
                  </a:lnTo>
                  <a:lnTo>
                    <a:pt x="71450" y="13335"/>
                  </a:lnTo>
                  <a:lnTo>
                    <a:pt x="45224" y="13335"/>
                  </a:lnTo>
                  <a:lnTo>
                    <a:pt x="45224" y="0"/>
                  </a:lnTo>
                  <a:lnTo>
                    <a:pt x="29591" y="0"/>
                  </a:lnTo>
                  <a:lnTo>
                    <a:pt x="29591" y="13335"/>
                  </a:lnTo>
                  <a:lnTo>
                    <a:pt x="3302" y="13335"/>
                  </a:lnTo>
                  <a:lnTo>
                    <a:pt x="3302" y="26225"/>
                  </a:lnTo>
                  <a:lnTo>
                    <a:pt x="29464" y="26225"/>
                  </a:lnTo>
                  <a:lnTo>
                    <a:pt x="29083" y="33083"/>
                  </a:lnTo>
                  <a:lnTo>
                    <a:pt x="26162" y="39687"/>
                  </a:lnTo>
                  <a:lnTo>
                    <a:pt x="15367" y="51371"/>
                  </a:lnTo>
                  <a:lnTo>
                    <a:pt x="8382" y="55816"/>
                  </a:lnTo>
                  <a:lnTo>
                    <a:pt x="0" y="58991"/>
                  </a:lnTo>
                  <a:lnTo>
                    <a:pt x="10668" y="69659"/>
                  </a:lnTo>
                  <a:lnTo>
                    <a:pt x="19304" y="64452"/>
                  </a:lnTo>
                  <a:lnTo>
                    <a:pt x="26670" y="58737"/>
                  </a:lnTo>
                  <a:lnTo>
                    <a:pt x="32893" y="52387"/>
                  </a:lnTo>
                  <a:lnTo>
                    <a:pt x="37719" y="45402"/>
                  </a:lnTo>
                  <a:lnTo>
                    <a:pt x="40005" y="49085"/>
                  </a:lnTo>
                  <a:lnTo>
                    <a:pt x="43942" y="53149"/>
                  </a:lnTo>
                  <a:lnTo>
                    <a:pt x="49657" y="57467"/>
                  </a:lnTo>
                  <a:lnTo>
                    <a:pt x="55245" y="61912"/>
                  </a:lnTo>
                  <a:lnTo>
                    <a:pt x="60833" y="64960"/>
                  </a:lnTo>
                  <a:lnTo>
                    <a:pt x="65913" y="66738"/>
                  </a:lnTo>
                  <a:lnTo>
                    <a:pt x="75057" y="54927"/>
                  </a:lnTo>
                  <a:close/>
                </a:path>
                <a:path w="563879" h="121919">
                  <a:moveTo>
                    <a:pt x="97548" y="87477"/>
                  </a:moveTo>
                  <a:lnTo>
                    <a:pt x="97536" y="74485"/>
                  </a:lnTo>
                  <a:lnTo>
                    <a:pt x="82042" y="74485"/>
                  </a:lnTo>
                  <a:lnTo>
                    <a:pt x="82042" y="87566"/>
                  </a:lnTo>
                  <a:lnTo>
                    <a:pt x="82042" y="105854"/>
                  </a:lnTo>
                  <a:lnTo>
                    <a:pt x="37973" y="105854"/>
                  </a:lnTo>
                  <a:lnTo>
                    <a:pt x="37973" y="87566"/>
                  </a:lnTo>
                  <a:lnTo>
                    <a:pt x="82042" y="87566"/>
                  </a:lnTo>
                  <a:lnTo>
                    <a:pt x="82042" y="74485"/>
                  </a:lnTo>
                  <a:lnTo>
                    <a:pt x="22479" y="74485"/>
                  </a:lnTo>
                  <a:lnTo>
                    <a:pt x="22479" y="118808"/>
                  </a:lnTo>
                  <a:lnTo>
                    <a:pt x="97536" y="118808"/>
                  </a:lnTo>
                  <a:lnTo>
                    <a:pt x="97536" y="105854"/>
                  </a:lnTo>
                  <a:lnTo>
                    <a:pt x="97548" y="87477"/>
                  </a:lnTo>
                  <a:close/>
                </a:path>
                <a:path w="563879" h="121919">
                  <a:moveTo>
                    <a:pt x="115570" y="30924"/>
                  </a:moveTo>
                  <a:lnTo>
                    <a:pt x="97536" y="30924"/>
                  </a:lnTo>
                  <a:lnTo>
                    <a:pt x="97536" y="1587"/>
                  </a:lnTo>
                  <a:lnTo>
                    <a:pt x="81915" y="1587"/>
                  </a:lnTo>
                  <a:lnTo>
                    <a:pt x="81915" y="69405"/>
                  </a:lnTo>
                  <a:lnTo>
                    <a:pt x="97536" y="69405"/>
                  </a:lnTo>
                  <a:lnTo>
                    <a:pt x="97536" y="44132"/>
                  </a:lnTo>
                  <a:lnTo>
                    <a:pt x="115570" y="44132"/>
                  </a:lnTo>
                  <a:lnTo>
                    <a:pt x="115570" y="30924"/>
                  </a:lnTo>
                  <a:close/>
                </a:path>
                <a:path w="563879" h="121919">
                  <a:moveTo>
                    <a:pt x="209423" y="12636"/>
                  </a:moveTo>
                  <a:lnTo>
                    <a:pt x="128270" y="12636"/>
                  </a:lnTo>
                  <a:lnTo>
                    <a:pt x="128270" y="25336"/>
                  </a:lnTo>
                  <a:lnTo>
                    <a:pt x="193802" y="25336"/>
                  </a:lnTo>
                  <a:lnTo>
                    <a:pt x="193675" y="48069"/>
                  </a:lnTo>
                  <a:lnTo>
                    <a:pt x="193167" y="59372"/>
                  </a:lnTo>
                  <a:lnTo>
                    <a:pt x="192405" y="68643"/>
                  </a:lnTo>
                  <a:lnTo>
                    <a:pt x="191262" y="78041"/>
                  </a:lnTo>
                  <a:lnTo>
                    <a:pt x="206629" y="79184"/>
                  </a:lnTo>
                  <a:lnTo>
                    <a:pt x="207772" y="68643"/>
                  </a:lnTo>
                  <a:lnTo>
                    <a:pt x="208661" y="58356"/>
                  </a:lnTo>
                  <a:lnTo>
                    <a:pt x="209169" y="48069"/>
                  </a:lnTo>
                  <a:lnTo>
                    <a:pt x="209423" y="12636"/>
                  </a:lnTo>
                  <a:close/>
                </a:path>
                <a:path w="563879" h="121919">
                  <a:moveTo>
                    <a:pt x="224904" y="91821"/>
                  </a:moveTo>
                  <a:lnTo>
                    <a:pt x="169176" y="91821"/>
                  </a:lnTo>
                  <a:lnTo>
                    <a:pt x="169176" y="52057"/>
                  </a:lnTo>
                  <a:lnTo>
                    <a:pt x="153670" y="52057"/>
                  </a:lnTo>
                  <a:lnTo>
                    <a:pt x="153670" y="91821"/>
                  </a:lnTo>
                  <a:lnTo>
                    <a:pt x="114300" y="91821"/>
                  </a:lnTo>
                  <a:lnTo>
                    <a:pt x="114300" y="104965"/>
                  </a:lnTo>
                  <a:lnTo>
                    <a:pt x="224904" y="104965"/>
                  </a:lnTo>
                  <a:lnTo>
                    <a:pt x="224904" y="91821"/>
                  </a:lnTo>
                  <a:close/>
                </a:path>
                <a:path w="563879" h="121919">
                  <a:moveTo>
                    <a:pt x="300609" y="80327"/>
                  </a:moveTo>
                  <a:lnTo>
                    <a:pt x="271145" y="37909"/>
                  </a:lnTo>
                  <a:lnTo>
                    <a:pt x="271018" y="24828"/>
                  </a:lnTo>
                  <a:lnTo>
                    <a:pt x="296354" y="24828"/>
                  </a:lnTo>
                  <a:lnTo>
                    <a:pt x="296354" y="11684"/>
                  </a:lnTo>
                  <a:lnTo>
                    <a:pt x="229743" y="11684"/>
                  </a:lnTo>
                  <a:lnTo>
                    <a:pt x="229743" y="24828"/>
                  </a:lnTo>
                  <a:lnTo>
                    <a:pt x="255524" y="24828"/>
                  </a:lnTo>
                  <a:lnTo>
                    <a:pt x="255524" y="37909"/>
                  </a:lnTo>
                  <a:lnTo>
                    <a:pt x="255016" y="44640"/>
                  </a:lnTo>
                  <a:lnTo>
                    <a:pt x="231013" y="80835"/>
                  </a:lnTo>
                  <a:lnTo>
                    <a:pt x="225298" y="84010"/>
                  </a:lnTo>
                  <a:lnTo>
                    <a:pt x="236728" y="94043"/>
                  </a:lnTo>
                  <a:lnTo>
                    <a:pt x="240919" y="91376"/>
                  </a:lnTo>
                  <a:lnTo>
                    <a:pt x="245745" y="87058"/>
                  </a:lnTo>
                  <a:lnTo>
                    <a:pt x="250825" y="80962"/>
                  </a:lnTo>
                  <a:lnTo>
                    <a:pt x="256032" y="74993"/>
                  </a:lnTo>
                  <a:lnTo>
                    <a:pt x="260223" y="69024"/>
                  </a:lnTo>
                  <a:lnTo>
                    <a:pt x="263398" y="63182"/>
                  </a:lnTo>
                  <a:lnTo>
                    <a:pt x="268097" y="70548"/>
                  </a:lnTo>
                  <a:lnTo>
                    <a:pt x="274193" y="77914"/>
                  </a:lnTo>
                  <a:lnTo>
                    <a:pt x="281559" y="84899"/>
                  </a:lnTo>
                  <a:lnTo>
                    <a:pt x="290322" y="91757"/>
                  </a:lnTo>
                  <a:lnTo>
                    <a:pt x="300609" y="80327"/>
                  </a:lnTo>
                  <a:close/>
                </a:path>
                <a:path w="563879" h="121919">
                  <a:moveTo>
                    <a:pt x="341884" y="47561"/>
                  </a:moveTo>
                  <a:lnTo>
                    <a:pt x="323342" y="47561"/>
                  </a:lnTo>
                  <a:lnTo>
                    <a:pt x="323342" y="1587"/>
                  </a:lnTo>
                  <a:lnTo>
                    <a:pt x="307848" y="1587"/>
                  </a:lnTo>
                  <a:lnTo>
                    <a:pt x="307848" y="121348"/>
                  </a:lnTo>
                  <a:lnTo>
                    <a:pt x="323342" y="121348"/>
                  </a:lnTo>
                  <a:lnTo>
                    <a:pt x="323342" y="60642"/>
                  </a:lnTo>
                  <a:lnTo>
                    <a:pt x="341884" y="60642"/>
                  </a:lnTo>
                  <a:lnTo>
                    <a:pt x="341884" y="47561"/>
                  </a:lnTo>
                  <a:close/>
                </a:path>
                <a:path w="563879" h="121919">
                  <a:moveTo>
                    <a:pt x="437388" y="60642"/>
                  </a:moveTo>
                  <a:lnTo>
                    <a:pt x="371094" y="60642"/>
                  </a:lnTo>
                  <a:lnTo>
                    <a:pt x="371094" y="48577"/>
                  </a:lnTo>
                  <a:lnTo>
                    <a:pt x="434975" y="48577"/>
                  </a:lnTo>
                  <a:lnTo>
                    <a:pt x="434975" y="12001"/>
                  </a:lnTo>
                  <a:lnTo>
                    <a:pt x="355727" y="12001"/>
                  </a:lnTo>
                  <a:lnTo>
                    <a:pt x="355727" y="24828"/>
                  </a:lnTo>
                  <a:lnTo>
                    <a:pt x="419354" y="24828"/>
                  </a:lnTo>
                  <a:lnTo>
                    <a:pt x="419354" y="36385"/>
                  </a:lnTo>
                  <a:lnTo>
                    <a:pt x="355473" y="36385"/>
                  </a:lnTo>
                  <a:lnTo>
                    <a:pt x="355473" y="73596"/>
                  </a:lnTo>
                  <a:lnTo>
                    <a:pt x="437388" y="73596"/>
                  </a:lnTo>
                  <a:lnTo>
                    <a:pt x="437388" y="60642"/>
                  </a:lnTo>
                  <a:close/>
                </a:path>
                <a:path w="563879" h="121919">
                  <a:moveTo>
                    <a:pt x="450710" y="92456"/>
                  </a:moveTo>
                  <a:lnTo>
                    <a:pt x="421906" y="92456"/>
                  </a:lnTo>
                  <a:lnTo>
                    <a:pt x="421906" y="73634"/>
                  </a:lnTo>
                  <a:lnTo>
                    <a:pt x="406400" y="73634"/>
                  </a:lnTo>
                  <a:lnTo>
                    <a:pt x="406400" y="92456"/>
                  </a:lnTo>
                  <a:lnTo>
                    <a:pt x="385711" y="92456"/>
                  </a:lnTo>
                  <a:lnTo>
                    <a:pt x="385711" y="73634"/>
                  </a:lnTo>
                  <a:lnTo>
                    <a:pt x="370205" y="73634"/>
                  </a:lnTo>
                  <a:lnTo>
                    <a:pt x="370205" y="92456"/>
                  </a:lnTo>
                  <a:lnTo>
                    <a:pt x="340106" y="92456"/>
                  </a:lnTo>
                  <a:lnTo>
                    <a:pt x="340106" y="105346"/>
                  </a:lnTo>
                  <a:lnTo>
                    <a:pt x="450710" y="105346"/>
                  </a:lnTo>
                  <a:lnTo>
                    <a:pt x="450710" y="92456"/>
                  </a:lnTo>
                  <a:close/>
                </a:path>
                <a:path w="563879" h="121919">
                  <a:moveTo>
                    <a:pt x="550672" y="62674"/>
                  </a:moveTo>
                  <a:lnTo>
                    <a:pt x="484251" y="62674"/>
                  </a:lnTo>
                  <a:lnTo>
                    <a:pt x="484251" y="49466"/>
                  </a:lnTo>
                  <a:lnTo>
                    <a:pt x="547497" y="49466"/>
                  </a:lnTo>
                  <a:lnTo>
                    <a:pt x="547497" y="12001"/>
                  </a:lnTo>
                  <a:lnTo>
                    <a:pt x="468884" y="12001"/>
                  </a:lnTo>
                  <a:lnTo>
                    <a:pt x="468884" y="24828"/>
                  </a:lnTo>
                  <a:lnTo>
                    <a:pt x="531876" y="24828"/>
                  </a:lnTo>
                  <a:lnTo>
                    <a:pt x="531876" y="37020"/>
                  </a:lnTo>
                  <a:lnTo>
                    <a:pt x="468630" y="37020"/>
                  </a:lnTo>
                  <a:lnTo>
                    <a:pt x="468630" y="75501"/>
                  </a:lnTo>
                  <a:lnTo>
                    <a:pt x="550672" y="75501"/>
                  </a:lnTo>
                  <a:lnTo>
                    <a:pt x="550672" y="62674"/>
                  </a:lnTo>
                  <a:close/>
                </a:path>
                <a:path w="563879" h="121919">
                  <a:moveTo>
                    <a:pt x="563613" y="92202"/>
                  </a:moveTo>
                  <a:lnTo>
                    <a:pt x="516013" y="92202"/>
                  </a:lnTo>
                  <a:lnTo>
                    <a:pt x="516013" y="75552"/>
                  </a:lnTo>
                  <a:lnTo>
                    <a:pt x="500507" y="75552"/>
                  </a:lnTo>
                  <a:lnTo>
                    <a:pt x="500507" y="92202"/>
                  </a:lnTo>
                  <a:lnTo>
                    <a:pt x="453009" y="92202"/>
                  </a:lnTo>
                  <a:lnTo>
                    <a:pt x="453009" y="105219"/>
                  </a:lnTo>
                  <a:lnTo>
                    <a:pt x="563613" y="105219"/>
                  </a:lnTo>
                  <a:lnTo>
                    <a:pt x="563613" y="92202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6" name="object 16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855464" y="1420367"/>
              <a:ext cx="225551" cy="120396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589788" y="1623059"/>
              <a:ext cx="2055876" cy="120396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4212335" y="1624583"/>
              <a:ext cx="335914" cy="118745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4583557" y="1624710"/>
              <a:ext cx="304165" cy="118745"/>
            </a:xfrm>
            <a:custGeom>
              <a:avLst/>
              <a:gdLst/>
              <a:ahLst/>
              <a:cxnLst/>
              <a:rect l="l" t="t" r="r" b="b"/>
              <a:pathLst>
                <a:path w="304164" h="118744">
                  <a:moveTo>
                    <a:pt x="74422" y="54102"/>
                  </a:moveTo>
                  <a:lnTo>
                    <a:pt x="45339" y="29210"/>
                  </a:lnTo>
                  <a:lnTo>
                    <a:pt x="45339" y="18161"/>
                  </a:lnTo>
                  <a:lnTo>
                    <a:pt x="69342" y="18161"/>
                  </a:lnTo>
                  <a:lnTo>
                    <a:pt x="69342" y="5334"/>
                  </a:lnTo>
                  <a:lnTo>
                    <a:pt x="5207" y="5334"/>
                  </a:lnTo>
                  <a:lnTo>
                    <a:pt x="5207" y="18161"/>
                  </a:lnTo>
                  <a:lnTo>
                    <a:pt x="29845" y="18161"/>
                  </a:lnTo>
                  <a:lnTo>
                    <a:pt x="29845" y="29972"/>
                  </a:lnTo>
                  <a:lnTo>
                    <a:pt x="0" y="58928"/>
                  </a:lnTo>
                  <a:lnTo>
                    <a:pt x="10922" y="69850"/>
                  </a:lnTo>
                  <a:lnTo>
                    <a:pt x="15875" y="67564"/>
                  </a:lnTo>
                  <a:lnTo>
                    <a:pt x="20955" y="63754"/>
                  </a:lnTo>
                  <a:lnTo>
                    <a:pt x="32131" y="53467"/>
                  </a:lnTo>
                  <a:lnTo>
                    <a:pt x="35941" y="48514"/>
                  </a:lnTo>
                  <a:lnTo>
                    <a:pt x="38100" y="44196"/>
                  </a:lnTo>
                  <a:lnTo>
                    <a:pt x="43180" y="50292"/>
                  </a:lnTo>
                  <a:lnTo>
                    <a:pt x="49276" y="56007"/>
                  </a:lnTo>
                  <a:lnTo>
                    <a:pt x="56388" y="61087"/>
                  </a:lnTo>
                  <a:lnTo>
                    <a:pt x="64643" y="65786"/>
                  </a:lnTo>
                  <a:lnTo>
                    <a:pt x="74422" y="54102"/>
                  </a:lnTo>
                  <a:close/>
                </a:path>
                <a:path w="304164" h="118744">
                  <a:moveTo>
                    <a:pt x="98298" y="74422"/>
                  </a:moveTo>
                  <a:lnTo>
                    <a:pt x="19939" y="74422"/>
                  </a:lnTo>
                  <a:lnTo>
                    <a:pt x="19939" y="87376"/>
                  </a:lnTo>
                  <a:lnTo>
                    <a:pt x="82804" y="87376"/>
                  </a:lnTo>
                  <a:lnTo>
                    <a:pt x="82804" y="118618"/>
                  </a:lnTo>
                  <a:lnTo>
                    <a:pt x="98298" y="118618"/>
                  </a:lnTo>
                  <a:lnTo>
                    <a:pt x="98298" y="74422"/>
                  </a:lnTo>
                  <a:close/>
                </a:path>
                <a:path w="304164" h="118744">
                  <a:moveTo>
                    <a:pt x="116459" y="30226"/>
                  </a:moveTo>
                  <a:lnTo>
                    <a:pt x="98298" y="30226"/>
                  </a:lnTo>
                  <a:lnTo>
                    <a:pt x="98298" y="0"/>
                  </a:lnTo>
                  <a:lnTo>
                    <a:pt x="82677" y="0"/>
                  </a:lnTo>
                  <a:lnTo>
                    <a:pt x="82677" y="69469"/>
                  </a:lnTo>
                  <a:lnTo>
                    <a:pt x="98298" y="69469"/>
                  </a:lnTo>
                  <a:lnTo>
                    <a:pt x="98298" y="43307"/>
                  </a:lnTo>
                  <a:lnTo>
                    <a:pt x="116459" y="43307"/>
                  </a:lnTo>
                  <a:lnTo>
                    <a:pt x="116459" y="30226"/>
                  </a:lnTo>
                  <a:close/>
                </a:path>
                <a:path w="304164" h="118744">
                  <a:moveTo>
                    <a:pt x="187960" y="52197"/>
                  </a:moveTo>
                  <a:lnTo>
                    <a:pt x="158115" y="25654"/>
                  </a:lnTo>
                  <a:lnTo>
                    <a:pt x="158115" y="3810"/>
                  </a:lnTo>
                  <a:lnTo>
                    <a:pt x="142748" y="3810"/>
                  </a:lnTo>
                  <a:lnTo>
                    <a:pt x="142748" y="26035"/>
                  </a:lnTo>
                  <a:lnTo>
                    <a:pt x="139954" y="33401"/>
                  </a:lnTo>
                  <a:lnTo>
                    <a:pt x="113030" y="56896"/>
                  </a:lnTo>
                  <a:lnTo>
                    <a:pt x="124333" y="67691"/>
                  </a:lnTo>
                  <a:lnTo>
                    <a:pt x="150876" y="41275"/>
                  </a:lnTo>
                  <a:lnTo>
                    <a:pt x="155956" y="48006"/>
                  </a:lnTo>
                  <a:lnTo>
                    <a:pt x="162179" y="54102"/>
                  </a:lnTo>
                  <a:lnTo>
                    <a:pt x="169545" y="59436"/>
                  </a:lnTo>
                  <a:lnTo>
                    <a:pt x="178054" y="64135"/>
                  </a:lnTo>
                  <a:lnTo>
                    <a:pt x="187960" y="52197"/>
                  </a:lnTo>
                  <a:close/>
                </a:path>
                <a:path w="304164" h="118744">
                  <a:moveTo>
                    <a:pt x="217043" y="0"/>
                  </a:moveTo>
                  <a:lnTo>
                    <a:pt x="201803" y="0"/>
                  </a:lnTo>
                  <a:lnTo>
                    <a:pt x="201803" y="20828"/>
                  </a:lnTo>
                  <a:lnTo>
                    <a:pt x="176149" y="20828"/>
                  </a:lnTo>
                  <a:lnTo>
                    <a:pt x="176149" y="34036"/>
                  </a:lnTo>
                  <a:lnTo>
                    <a:pt x="201803" y="34036"/>
                  </a:lnTo>
                  <a:lnTo>
                    <a:pt x="201803" y="67945"/>
                  </a:lnTo>
                  <a:lnTo>
                    <a:pt x="217043" y="67945"/>
                  </a:lnTo>
                  <a:lnTo>
                    <a:pt x="217043" y="0"/>
                  </a:lnTo>
                  <a:close/>
                </a:path>
                <a:path w="304164" h="118744">
                  <a:moveTo>
                    <a:pt x="218821" y="86233"/>
                  </a:moveTo>
                  <a:lnTo>
                    <a:pt x="216027" y="81407"/>
                  </a:lnTo>
                  <a:lnTo>
                    <a:pt x="215392" y="80264"/>
                  </a:lnTo>
                  <a:lnTo>
                    <a:pt x="208407" y="75692"/>
                  </a:lnTo>
                  <a:lnTo>
                    <a:pt x="203200" y="73025"/>
                  </a:lnTo>
                  <a:lnTo>
                    <a:pt x="203200" y="89916"/>
                  </a:lnTo>
                  <a:lnTo>
                    <a:pt x="203200" y="97155"/>
                  </a:lnTo>
                  <a:lnTo>
                    <a:pt x="201168" y="100076"/>
                  </a:lnTo>
                  <a:lnTo>
                    <a:pt x="193167" y="104267"/>
                  </a:lnTo>
                  <a:lnTo>
                    <a:pt x="187198" y="105410"/>
                  </a:lnTo>
                  <a:lnTo>
                    <a:pt x="171577" y="105410"/>
                  </a:lnTo>
                  <a:lnTo>
                    <a:pt x="165735" y="104267"/>
                  </a:lnTo>
                  <a:lnTo>
                    <a:pt x="161798" y="102235"/>
                  </a:lnTo>
                  <a:lnTo>
                    <a:pt x="157861" y="99949"/>
                  </a:lnTo>
                  <a:lnTo>
                    <a:pt x="155956" y="97155"/>
                  </a:lnTo>
                  <a:lnTo>
                    <a:pt x="155956" y="89916"/>
                  </a:lnTo>
                  <a:lnTo>
                    <a:pt x="157861" y="86995"/>
                  </a:lnTo>
                  <a:lnTo>
                    <a:pt x="161798" y="84836"/>
                  </a:lnTo>
                  <a:lnTo>
                    <a:pt x="165608" y="82550"/>
                  </a:lnTo>
                  <a:lnTo>
                    <a:pt x="171577" y="81407"/>
                  </a:lnTo>
                  <a:lnTo>
                    <a:pt x="187325" y="81407"/>
                  </a:lnTo>
                  <a:lnTo>
                    <a:pt x="193167" y="82550"/>
                  </a:lnTo>
                  <a:lnTo>
                    <a:pt x="201168" y="87122"/>
                  </a:lnTo>
                  <a:lnTo>
                    <a:pt x="203200" y="89916"/>
                  </a:lnTo>
                  <a:lnTo>
                    <a:pt x="203200" y="73025"/>
                  </a:lnTo>
                  <a:lnTo>
                    <a:pt x="202565" y="72644"/>
                  </a:lnTo>
                  <a:lnTo>
                    <a:pt x="195834" y="70485"/>
                  </a:lnTo>
                  <a:lnTo>
                    <a:pt x="188214" y="69215"/>
                  </a:lnTo>
                  <a:lnTo>
                    <a:pt x="179451" y="68834"/>
                  </a:lnTo>
                  <a:lnTo>
                    <a:pt x="170688" y="69215"/>
                  </a:lnTo>
                  <a:lnTo>
                    <a:pt x="140208" y="86233"/>
                  </a:lnTo>
                  <a:lnTo>
                    <a:pt x="140208" y="100838"/>
                  </a:lnTo>
                  <a:lnTo>
                    <a:pt x="179451" y="118110"/>
                  </a:lnTo>
                  <a:lnTo>
                    <a:pt x="188214" y="117729"/>
                  </a:lnTo>
                  <a:lnTo>
                    <a:pt x="216027" y="105410"/>
                  </a:lnTo>
                  <a:lnTo>
                    <a:pt x="218821" y="100838"/>
                  </a:lnTo>
                  <a:lnTo>
                    <a:pt x="218821" y="86233"/>
                  </a:lnTo>
                  <a:close/>
                </a:path>
                <a:path w="304164" h="118744">
                  <a:moveTo>
                    <a:pt x="303911" y="76962"/>
                  </a:moveTo>
                  <a:lnTo>
                    <a:pt x="275590" y="44577"/>
                  </a:lnTo>
                  <a:lnTo>
                    <a:pt x="273304" y="8001"/>
                  </a:lnTo>
                  <a:lnTo>
                    <a:pt x="257810" y="8001"/>
                  </a:lnTo>
                  <a:lnTo>
                    <a:pt x="257810" y="30988"/>
                  </a:lnTo>
                  <a:lnTo>
                    <a:pt x="257302" y="38227"/>
                  </a:lnTo>
                  <a:lnTo>
                    <a:pt x="238760" y="71628"/>
                  </a:lnTo>
                  <a:lnTo>
                    <a:pt x="226060" y="80391"/>
                  </a:lnTo>
                  <a:lnTo>
                    <a:pt x="238125" y="91186"/>
                  </a:lnTo>
                  <a:lnTo>
                    <a:pt x="246507" y="84582"/>
                  </a:lnTo>
                  <a:lnTo>
                    <a:pt x="253873" y="77216"/>
                  </a:lnTo>
                  <a:lnTo>
                    <a:pt x="260223" y="68834"/>
                  </a:lnTo>
                  <a:lnTo>
                    <a:pt x="265430" y="59817"/>
                  </a:lnTo>
                  <a:lnTo>
                    <a:pt x="271018" y="68199"/>
                  </a:lnTo>
                  <a:lnTo>
                    <a:pt x="277495" y="75946"/>
                  </a:lnTo>
                  <a:lnTo>
                    <a:pt x="284734" y="82931"/>
                  </a:lnTo>
                  <a:lnTo>
                    <a:pt x="292989" y="89154"/>
                  </a:lnTo>
                  <a:lnTo>
                    <a:pt x="303911" y="76962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0" name="object 20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4895977" y="1623059"/>
              <a:ext cx="284099" cy="120269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918972" y="1624583"/>
              <a:ext cx="6300215" cy="429768"/>
            </a:xfrm>
            <a:prstGeom prst="rect">
              <a:avLst/>
            </a:prstGeom>
          </p:spPr>
        </p:pic>
      </p:grpSp>
      <p:sp>
        <p:nvSpPr>
          <p:cNvPr id="22" name="object 22"/>
          <p:cNvSpPr txBox="1"/>
          <p:nvPr/>
        </p:nvSpPr>
        <p:spPr>
          <a:xfrm>
            <a:off x="765454" y="1781936"/>
            <a:ext cx="4163695" cy="4140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b="1" spc="-50" dirty="0">
                <a:solidFill>
                  <a:srgbClr val="7D7D7D"/>
                </a:solidFill>
                <a:latin typeface="Malgun Gothic"/>
                <a:cs typeface="Malgun Gothic"/>
              </a:rPr>
              <a:t>※</a:t>
            </a:r>
            <a:endParaRPr sz="900">
              <a:latin typeface="Malgun Gothic"/>
              <a:cs typeface="Malgun Gothic"/>
            </a:endParaRPr>
          </a:p>
          <a:p>
            <a:pPr marL="18415">
              <a:lnSpc>
                <a:spcPct val="100000"/>
              </a:lnSpc>
              <a:spcBef>
                <a:spcPts val="900"/>
              </a:spcBef>
            </a:pP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※</a:t>
            </a:r>
            <a:r>
              <a:rPr sz="900" b="1" spc="-3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예)</a:t>
            </a:r>
            <a:r>
              <a:rPr sz="900" b="1" spc="-2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자동차,</a:t>
            </a:r>
            <a:r>
              <a:rPr sz="900" b="1" spc="-1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트레일러</a:t>
            </a:r>
            <a:r>
              <a:rPr sz="900" b="1" spc="-2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제조업의</a:t>
            </a:r>
            <a:r>
              <a:rPr sz="900" b="1" spc="-3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최대</a:t>
            </a:r>
            <a:r>
              <a:rPr sz="900" b="1" spc="-1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기여율</a:t>
            </a:r>
            <a:r>
              <a:rPr sz="900" b="1" spc="-3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:</a:t>
            </a:r>
            <a:r>
              <a:rPr sz="900" b="1" spc="-2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(기존)</a:t>
            </a:r>
            <a:r>
              <a:rPr sz="900" b="1" spc="-2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100%</a:t>
            </a:r>
            <a:r>
              <a:rPr sz="900" b="1" spc="2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→</a:t>
            </a:r>
            <a:r>
              <a:rPr sz="900" b="1" spc="-3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(가이드)</a:t>
            </a:r>
            <a:r>
              <a:rPr sz="900" b="1" spc="-2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spc="-10" dirty="0">
                <a:solidFill>
                  <a:srgbClr val="7D7D7D"/>
                </a:solidFill>
                <a:latin typeface="Malgun Gothic"/>
                <a:cs typeface="Malgun Gothic"/>
              </a:rPr>
              <a:t>39.29%</a:t>
            </a:r>
            <a:endParaRPr sz="900">
              <a:latin typeface="Malgun Gothic"/>
              <a:cs typeface="Malgun Gothic"/>
            </a:endParaRPr>
          </a:p>
        </p:txBody>
      </p:sp>
      <p:grpSp>
        <p:nvGrpSpPr>
          <p:cNvPr id="23" name="object 23"/>
          <p:cNvGrpSpPr/>
          <p:nvPr/>
        </p:nvGrpSpPr>
        <p:grpSpPr>
          <a:xfrm>
            <a:off x="396240" y="568451"/>
            <a:ext cx="5400040" cy="9497695"/>
            <a:chOff x="396240" y="568451"/>
            <a:chExt cx="5400040" cy="9497695"/>
          </a:xfrm>
        </p:grpSpPr>
        <p:sp>
          <p:nvSpPr>
            <p:cNvPr id="24" name="object 24"/>
            <p:cNvSpPr/>
            <p:nvPr/>
          </p:nvSpPr>
          <p:spPr>
            <a:xfrm>
              <a:off x="396240" y="850391"/>
              <a:ext cx="92710" cy="125095"/>
            </a:xfrm>
            <a:custGeom>
              <a:avLst/>
              <a:gdLst/>
              <a:ahLst/>
              <a:cxnLst/>
              <a:rect l="l" t="t" r="r" b="b"/>
              <a:pathLst>
                <a:path w="92709" h="125094">
                  <a:moveTo>
                    <a:pt x="92583" y="0"/>
                  </a:moveTo>
                  <a:lnTo>
                    <a:pt x="0" y="0"/>
                  </a:lnTo>
                  <a:lnTo>
                    <a:pt x="92583" y="124841"/>
                  </a:lnTo>
                  <a:lnTo>
                    <a:pt x="92583" y="0"/>
                  </a:lnTo>
                  <a:close/>
                </a:path>
              </a:pathLst>
            </a:custGeom>
            <a:solidFill>
              <a:srgbClr val="7D7D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396240" y="568451"/>
              <a:ext cx="2968625" cy="292735"/>
            </a:xfrm>
            <a:custGeom>
              <a:avLst/>
              <a:gdLst/>
              <a:ahLst/>
              <a:cxnLst/>
              <a:rect l="l" t="t" r="r" b="b"/>
              <a:pathLst>
                <a:path w="2968625" h="292734">
                  <a:moveTo>
                    <a:pt x="2968244" y="0"/>
                  </a:moveTo>
                  <a:lnTo>
                    <a:pt x="0" y="0"/>
                  </a:lnTo>
                  <a:lnTo>
                    <a:pt x="0" y="292480"/>
                  </a:lnTo>
                  <a:lnTo>
                    <a:pt x="2968244" y="292480"/>
                  </a:lnTo>
                  <a:lnTo>
                    <a:pt x="2968244" y="0"/>
                  </a:lnTo>
                  <a:close/>
                </a:path>
              </a:pathLst>
            </a:custGeom>
            <a:solidFill>
              <a:srgbClr val="2C75B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6" name="object 26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655320" y="642238"/>
              <a:ext cx="279120" cy="143891"/>
            </a:xfrm>
            <a:prstGeom prst="rect">
              <a:avLst/>
            </a:prstGeom>
          </p:spPr>
        </p:pic>
        <p:pic>
          <p:nvPicPr>
            <p:cNvPr id="27" name="object 27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958481" y="641857"/>
              <a:ext cx="145516" cy="144272"/>
            </a:xfrm>
            <a:prstGeom prst="rect">
              <a:avLst/>
            </a:prstGeom>
          </p:spPr>
        </p:pic>
        <p:pic>
          <p:nvPicPr>
            <p:cNvPr id="28" name="object 28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1175321" y="642238"/>
              <a:ext cx="119443" cy="143891"/>
            </a:xfrm>
            <a:prstGeom prst="rect">
              <a:avLst/>
            </a:prstGeom>
          </p:spPr>
        </p:pic>
        <p:pic>
          <p:nvPicPr>
            <p:cNvPr id="29" name="object 29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1322197" y="640079"/>
              <a:ext cx="352552" cy="150875"/>
            </a:xfrm>
            <a:prstGeom prst="rect">
              <a:avLst/>
            </a:prstGeom>
          </p:spPr>
        </p:pic>
        <p:pic>
          <p:nvPicPr>
            <p:cNvPr id="30" name="object 30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1693926" y="642238"/>
              <a:ext cx="277368" cy="143891"/>
            </a:xfrm>
            <a:prstGeom prst="rect">
              <a:avLst/>
            </a:prstGeom>
          </p:spPr>
        </p:pic>
        <p:pic>
          <p:nvPicPr>
            <p:cNvPr id="31" name="object 31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1993137" y="642238"/>
              <a:ext cx="145287" cy="143891"/>
            </a:xfrm>
            <a:prstGeom prst="rect">
              <a:avLst/>
            </a:prstGeom>
          </p:spPr>
        </p:pic>
        <p:pic>
          <p:nvPicPr>
            <p:cNvPr id="32" name="object 32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2206625" y="654938"/>
              <a:ext cx="79120" cy="99695"/>
            </a:xfrm>
            <a:prstGeom prst="rect">
              <a:avLst/>
            </a:prstGeom>
          </p:spPr>
        </p:pic>
        <p:sp>
          <p:nvSpPr>
            <p:cNvPr id="33" name="object 33"/>
            <p:cNvSpPr/>
            <p:nvPr/>
          </p:nvSpPr>
          <p:spPr>
            <a:xfrm>
              <a:off x="2307590" y="642251"/>
              <a:ext cx="18415" cy="144145"/>
            </a:xfrm>
            <a:custGeom>
              <a:avLst/>
              <a:gdLst/>
              <a:ahLst/>
              <a:cxnLst/>
              <a:rect l="l" t="t" r="r" b="b"/>
              <a:pathLst>
                <a:path w="18414" h="144145">
                  <a:moveTo>
                    <a:pt x="18409" y="0"/>
                  </a:moveTo>
                  <a:lnTo>
                    <a:pt x="0" y="0"/>
                  </a:lnTo>
                  <a:lnTo>
                    <a:pt x="0" y="143878"/>
                  </a:lnTo>
                  <a:lnTo>
                    <a:pt x="18409" y="143878"/>
                  </a:lnTo>
                  <a:lnTo>
                    <a:pt x="1840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4" name="object 34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2363088" y="642238"/>
              <a:ext cx="118110" cy="143891"/>
            </a:xfrm>
            <a:prstGeom prst="rect">
              <a:avLst/>
            </a:prstGeom>
          </p:spPr>
        </p:pic>
        <p:pic>
          <p:nvPicPr>
            <p:cNvPr id="35" name="object 35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2510663" y="642111"/>
              <a:ext cx="290322" cy="144018"/>
            </a:xfrm>
            <a:prstGeom prst="rect">
              <a:avLst/>
            </a:prstGeom>
          </p:spPr>
        </p:pic>
        <p:pic>
          <p:nvPicPr>
            <p:cNvPr id="36" name="object 36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2820416" y="651382"/>
              <a:ext cx="75310" cy="99822"/>
            </a:xfrm>
            <a:prstGeom prst="rect">
              <a:avLst/>
            </a:prstGeom>
          </p:spPr>
        </p:pic>
        <p:sp>
          <p:nvSpPr>
            <p:cNvPr id="37" name="object 37"/>
            <p:cNvSpPr/>
            <p:nvPr/>
          </p:nvSpPr>
          <p:spPr>
            <a:xfrm>
              <a:off x="2917444" y="642263"/>
              <a:ext cx="183515" cy="144145"/>
            </a:xfrm>
            <a:custGeom>
              <a:avLst/>
              <a:gdLst/>
              <a:ahLst/>
              <a:cxnLst/>
              <a:rect l="l" t="t" r="r" b="b"/>
              <a:pathLst>
                <a:path w="183514" h="144145">
                  <a:moveTo>
                    <a:pt x="18402" y="0"/>
                  </a:moveTo>
                  <a:lnTo>
                    <a:pt x="0" y="0"/>
                  </a:lnTo>
                  <a:lnTo>
                    <a:pt x="0" y="143865"/>
                  </a:lnTo>
                  <a:lnTo>
                    <a:pt x="18402" y="143865"/>
                  </a:lnTo>
                  <a:lnTo>
                    <a:pt x="18402" y="0"/>
                  </a:lnTo>
                  <a:close/>
                </a:path>
                <a:path w="183514" h="144145">
                  <a:moveTo>
                    <a:pt x="164338" y="63093"/>
                  </a:moveTo>
                  <a:lnTo>
                    <a:pt x="90170" y="63093"/>
                  </a:lnTo>
                  <a:lnTo>
                    <a:pt x="90170" y="28803"/>
                  </a:lnTo>
                  <a:lnTo>
                    <a:pt x="162179" y="28803"/>
                  </a:lnTo>
                  <a:lnTo>
                    <a:pt x="162179" y="12293"/>
                  </a:lnTo>
                  <a:lnTo>
                    <a:pt x="71501" y="12293"/>
                  </a:lnTo>
                  <a:lnTo>
                    <a:pt x="71501" y="28803"/>
                  </a:lnTo>
                  <a:lnTo>
                    <a:pt x="71501" y="63093"/>
                  </a:lnTo>
                  <a:lnTo>
                    <a:pt x="71501" y="78333"/>
                  </a:lnTo>
                  <a:lnTo>
                    <a:pt x="164338" y="78333"/>
                  </a:lnTo>
                  <a:lnTo>
                    <a:pt x="164338" y="63093"/>
                  </a:lnTo>
                  <a:close/>
                </a:path>
                <a:path w="183514" h="144145">
                  <a:moveTo>
                    <a:pt x="183476" y="107124"/>
                  </a:moveTo>
                  <a:lnTo>
                    <a:pt x="50292" y="107124"/>
                  </a:lnTo>
                  <a:lnTo>
                    <a:pt x="50292" y="122656"/>
                  </a:lnTo>
                  <a:lnTo>
                    <a:pt x="183476" y="122656"/>
                  </a:lnTo>
                  <a:lnTo>
                    <a:pt x="183476" y="10712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515112" y="2354579"/>
              <a:ext cx="2830195" cy="220979"/>
            </a:xfrm>
            <a:custGeom>
              <a:avLst/>
              <a:gdLst/>
              <a:ahLst/>
              <a:cxnLst/>
              <a:rect l="l" t="t" r="r" b="b"/>
              <a:pathLst>
                <a:path w="2830195" h="220980">
                  <a:moveTo>
                    <a:pt x="2829941" y="0"/>
                  </a:moveTo>
                  <a:lnTo>
                    <a:pt x="0" y="0"/>
                  </a:lnTo>
                  <a:lnTo>
                    <a:pt x="0" y="220979"/>
                  </a:lnTo>
                  <a:lnTo>
                    <a:pt x="2829941" y="220979"/>
                  </a:lnTo>
                  <a:lnTo>
                    <a:pt x="2829941" y="0"/>
                  </a:lnTo>
                  <a:close/>
                </a:path>
              </a:pathLst>
            </a:custGeom>
            <a:solidFill>
              <a:srgbClr val="1F4E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9" name="object 39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1513331" y="2411729"/>
              <a:ext cx="69468" cy="88137"/>
            </a:xfrm>
            <a:prstGeom prst="rect">
              <a:avLst/>
            </a:prstGeom>
          </p:spPr>
        </p:pic>
        <p:sp>
          <p:nvSpPr>
            <p:cNvPr id="40" name="object 40"/>
            <p:cNvSpPr/>
            <p:nvPr/>
          </p:nvSpPr>
          <p:spPr>
            <a:xfrm>
              <a:off x="1602104" y="2400426"/>
              <a:ext cx="16510" cy="127635"/>
            </a:xfrm>
            <a:custGeom>
              <a:avLst/>
              <a:gdLst/>
              <a:ahLst/>
              <a:cxnLst/>
              <a:rect l="l" t="t" r="r" b="b"/>
              <a:pathLst>
                <a:path w="16509" h="127635">
                  <a:moveTo>
                    <a:pt x="16109" y="0"/>
                  </a:moveTo>
                  <a:lnTo>
                    <a:pt x="0" y="0"/>
                  </a:lnTo>
                  <a:lnTo>
                    <a:pt x="0" y="127380"/>
                  </a:lnTo>
                  <a:lnTo>
                    <a:pt x="16109" y="127380"/>
                  </a:lnTo>
                  <a:lnTo>
                    <a:pt x="1610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1" name="object 41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1651000" y="2400426"/>
              <a:ext cx="103758" cy="127380"/>
            </a:xfrm>
            <a:prstGeom prst="rect">
              <a:avLst/>
            </a:prstGeom>
          </p:spPr>
        </p:pic>
        <p:pic>
          <p:nvPicPr>
            <p:cNvPr id="42" name="object 42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1780540" y="2400299"/>
              <a:ext cx="117093" cy="125349"/>
            </a:xfrm>
            <a:prstGeom prst="rect">
              <a:avLst/>
            </a:prstGeom>
          </p:spPr>
        </p:pic>
        <p:pic>
          <p:nvPicPr>
            <p:cNvPr id="43" name="object 43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1959990" y="2400426"/>
              <a:ext cx="240136" cy="127380"/>
            </a:xfrm>
            <a:prstGeom prst="rect">
              <a:avLst/>
            </a:prstGeom>
          </p:spPr>
        </p:pic>
        <p:sp>
          <p:nvSpPr>
            <p:cNvPr id="44" name="object 44"/>
            <p:cNvSpPr/>
            <p:nvPr/>
          </p:nvSpPr>
          <p:spPr>
            <a:xfrm>
              <a:off x="2228088" y="2411729"/>
              <a:ext cx="117475" cy="97790"/>
            </a:xfrm>
            <a:custGeom>
              <a:avLst/>
              <a:gdLst/>
              <a:ahLst/>
              <a:cxnLst/>
              <a:rect l="l" t="t" r="r" b="b"/>
              <a:pathLst>
                <a:path w="117475" h="97789">
                  <a:moveTo>
                    <a:pt x="100330" y="44450"/>
                  </a:moveTo>
                  <a:lnTo>
                    <a:pt x="35179" y="44450"/>
                  </a:lnTo>
                  <a:lnTo>
                    <a:pt x="35179" y="13843"/>
                  </a:lnTo>
                  <a:lnTo>
                    <a:pt x="98425" y="13843"/>
                  </a:lnTo>
                  <a:lnTo>
                    <a:pt x="98425" y="0"/>
                  </a:lnTo>
                  <a:lnTo>
                    <a:pt x="18669" y="0"/>
                  </a:lnTo>
                  <a:lnTo>
                    <a:pt x="18669" y="58166"/>
                  </a:lnTo>
                  <a:lnTo>
                    <a:pt x="100330" y="58166"/>
                  </a:lnTo>
                  <a:lnTo>
                    <a:pt x="100330" y="44450"/>
                  </a:lnTo>
                  <a:close/>
                </a:path>
                <a:path w="117475" h="97789">
                  <a:moveTo>
                    <a:pt x="117068" y="83591"/>
                  </a:moveTo>
                  <a:lnTo>
                    <a:pt x="0" y="83591"/>
                  </a:lnTo>
                  <a:lnTo>
                    <a:pt x="0" y="97409"/>
                  </a:lnTo>
                  <a:lnTo>
                    <a:pt x="117068" y="97409"/>
                  </a:lnTo>
                  <a:lnTo>
                    <a:pt x="117068" y="83591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5" name="object 45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1921764" y="2801111"/>
              <a:ext cx="3758184" cy="3966972"/>
            </a:xfrm>
            <a:prstGeom prst="rect">
              <a:avLst/>
            </a:prstGeom>
          </p:spPr>
        </p:pic>
        <p:pic>
          <p:nvPicPr>
            <p:cNvPr id="46" name="object 46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1914143" y="7091171"/>
              <a:ext cx="3881628" cy="2974848"/>
            </a:xfrm>
            <a:prstGeom prst="rect">
              <a:avLst/>
            </a:prstGeom>
          </p:spPr>
        </p:pic>
      </p:grpSp>
      <p:sp>
        <p:nvSpPr>
          <p:cNvPr id="47" name="object 47"/>
          <p:cNvSpPr txBox="1"/>
          <p:nvPr/>
        </p:nvSpPr>
        <p:spPr>
          <a:xfrm>
            <a:off x="2595498" y="2621025"/>
            <a:ext cx="1609725" cy="147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b="1" spc="-20" dirty="0">
                <a:latin typeface="Malgun Gothic"/>
                <a:cs typeface="Malgun Gothic"/>
              </a:rPr>
              <a:t>&lt;산업기술요소(제조업</a:t>
            </a:r>
            <a:r>
              <a:rPr sz="800" b="1" spc="-55" dirty="0">
                <a:latin typeface="Malgun Gothic"/>
                <a:cs typeface="Malgun Gothic"/>
              </a:rPr>
              <a:t> </a:t>
            </a:r>
            <a:r>
              <a:rPr sz="800" b="1" dirty="0">
                <a:latin typeface="Malgun Gothic"/>
                <a:cs typeface="Malgun Gothic"/>
              </a:rPr>
              <a:t>및</a:t>
            </a:r>
            <a:r>
              <a:rPr sz="800" b="1" spc="25" dirty="0">
                <a:latin typeface="Malgun Gothic"/>
                <a:cs typeface="Malgun Gothic"/>
              </a:rPr>
              <a:t> </a:t>
            </a:r>
            <a:r>
              <a:rPr sz="800" b="1" spc="-10" dirty="0">
                <a:latin typeface="Malgun Gothic"/>
                <a:cs typeface="Malgun Gothic"/>
              </a:rPr>
              <a:t>건설업)&gt;</a:t>
            </a:r>
            <a:endParaRPr sz="800">
              <a:latin typeface="Malgun Gothic"/>
              <a:cs typeface="Malgun Gothic"/>
            </a:endParaRPr>
          </a:p>
        </p:txBody>
      </p:sp>
      <p:sp>
        <p:nvSpPr>
          <p:cNvPr id="48" name="object 48"/>
          <p:cNvSpPr/>
          <p:nvPr/>
        </p:nvSpPr>
        <p:spPr>
          <a:xfrm>
            <a:off x="5069585" y="2757677"/>
            <a:ext cx="782955" cy="7379334"/>
          </a:xfrm>
          <a:custGeom>
            <a:avLst/>
            <a:gdLst/>
            <a:ahLst/>
            <a:cxnLst/>
            <a:rect l="l" t="t" r="r" b="b"/>
            <a:pathLst>
              <a:path w="782954" h="7379334">
                <a:moveTo>
                  <a:pt x="0" y="4121530"/>
                </a:moveTo>
                <a:lnTo>
                  <a:pt x="666851" y="4121530"/>
                </a:lnTo>
                <a:lnTo>
                  <a:pt x="666851" y="0"/>
                </a:lnTo>
                <a:lnTo>
                  <a:pt x="0" y="0"/>
                </a:lnTo>
                <a:lnTo>
                  <a:pt x="0" y="4121530"/>
                </a:lnTo>
                <a:close/>
              </a:path>
              <a:path w="782954" h="7379334">
                <a:moveTo>
                  <a:pt x="169417" y="7378827"/>
                </a:moveTo>
                <a:lnTo>
                  <a:pt x="782866" y="7378827"/>
                </a:lnTo>
                <a:lnTo>
                  <a:pt x="782866" y="4312031"/>
                </a:lnTo>
                <a:lnTo>
                  <a:pt x="169417" y="4312031"/>
                </a:lnTo>
                <a:lnTo>
                  <a:pt x="169417" y="7378827"/>
                </a:lnTo>
                <a:close/>
              </a:path>
            </a:pathLst>
          </a:custGeom>
          <a:ln w="1905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 txBox="1"/>
          <p:nvPr/>
        </p:nvSpPr>
        <p:spPr>
          <a:xfrm>
            <a:off x="2639948" y="6907148"/>
            <a:ext cx="1247140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b="1" spc="-10" dirty="0">
                <a:latin typeface="Malgun Gothic"/>
                <a:cs typeface="Malgun Gothic"/>
              </a:rPr>
              <a:t>&lt;산업기술요소(비제조업)&gt;</a:t>
            </a:r>
            <a:endParaRPr sz="800">
              <a:latin typeface="Malgun Gothic"/>
              <a:cs typeface="Malgun Gothic"/>
            </a:endParaRPr>
          </a:p>
        </p:txBody>
      </p:sp>
      <p:sp>
        <p:nvSpPr>
          <p:cNvPr id="51" name="object 5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045"/>
              </a:lnSpc>
            </a:pPr>
            <a:fld id="{81D60167-4931-47E6-BA6A-407CBD079E47}" type="slidenum">
              <a:rPr spc="-25" dirty="0"/>
              <a:t>36</a:t>
            </a:fld>
            <a:endParaRPr spc="-25" dirty="0"/>
          </a:p>
        </p:txBody>
      </p:sp>
      <p:sp>
        <p:nvSpPr>
          <p:cNvPr id="50" name="object 50"/>
          <p:cNvSpPr txBox="1"/>
          <p:nvPr/>
        </p:nvSpPr>
        <p:spPr>
          <a:xfrm>
            <a:off x="317093" y="118617"/>
            <a:ext cx="390969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Ⅳ.</a:t>
            </a:r>
            <a:r>
              <a:rPr sz="1800" b="1" spc="-5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국내외</a:t>
            </a:r>
            <a:r>
              <a:rPr sz="1800" b="1" spc="-25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사업화</a:t>
            </a:r>
            <a:r>
              <a:rPr sz="1800" b="1" spc="-10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매출성과</a:t>
            </a:r>
            <a:r>
              <a:rPr sz="1800" b="1" spc="-10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검증</a:t>
            </a:r>
            <a:r>
              <a:rPr sz="1800" b="1" spc="-25" dirty="0">
                <a:solidFill>
                  <a:srgbClr val="FFFFFF"/>
                </a:solidFill>
                <a:latin typeface="Malgun Gothic"/>
                <a:cs typeface="Malgun Gothic"/>
              </a:rPr>
              <a:t> 기준</a:t>
            </a:r>
            <a:endParaRPr sz="1800">
              <a:latin typeface="Malgun Gothic"/>
              <a:cs typeface="Malgun Gothic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96240" y="568451"/>
            <a:ext cx="6858634" cy="9775190"/>
            <a:chOff x="396240" y="568451"/>
            <a:chExt cx="6858634" cy="977519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91184" y="642238"/>
              <a:ext cx="279019" cy="143764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94206" y="641222"/>
              <a:ext cx="145415" cy="144779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610995" y="642238"/>
              <a:ext cx="119380" cy="143764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757806" y="640079"/>
              <a:ext cx="133095" cy="144017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964309" y="640079"/>
              <a:ext cx="138430" cy="146557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2121916" y="642200"/>
              <a:ext cx="118745" cy="139700"/>
            </a:xfrm>
            <a:custGeom>
              <a:avLst/>
              <a:gdLst/>
              <a:ahLst/>
              <a:cxnLst/>
              <a:rect l="l" t="t" r="r" b="b"/>
              <a:pathLst>
                <a:path w="118744" h="139700">
                  <a:moveTo>
                    <a:pt x="76962" y="43980"/>
                  </a:moveTo>
                  <a:lnTo>
                    <a:pt x="58801" y="10960"/>
                  </a:lnTo>
                  <a:lnTo>
                    <a:pt x="58801" y="50584"/>
                  </a:lnTo>
                  <a:lnTo>
                    <a:pt x="57023" y="55918"/>
                  </a:lnTo>
                  <a:lnTo>
                    <a:pt x="49530" y="64173"/>
                  </a:lnTo>
                  <a:lnTo>
                    <a:pt x="44577" y="66205"/>
                  </a:lnTo>
                  <a:lnTo>
                    <a:pt x="32639" y="66205"/>
                  </a:lnTo>
                  <a:lnTo>
                    <a:pt x="27813" y="64173"/>
                  </a:lnTo>
                  <a:lnTo>
                    <a:pt x="24003" y="60109"/>
                  </a:lnTo>
                  <a:lnTo>
                    <a:pt x="20193" y="55918"/>
                  </a:lnTo>
                  <a:lnTo>
                    <a:pt x="18288" y="50584"/>
                  </a:lnTo>
                  <a:lnTo>
                    <a:pt x="18288" y="37249"/>
                  </a:lnTo>
                  <a:lnTo>
                    <a:pt x="20193" y="31661"/>
                  </a:lnTo>
                  <a:lnTo>
                    <a:pt x="27813" y="23533"/>
                  </a:lnTo>
                  <a:lnTo>
                    <a:pt x="32639" y="21374"/>
                  </a:lnTo>
                  <a:lnTo>
                    <a:pt x="44577" y="21374"/>
                  </a:lnTo>
                  <a:lnTo>
                    <a:pt x="58801" y="50584"/>
                  </a:lnTo>
                  <a:lnTo>
                    <a:pt x="58801" y="10960"/>
                  </a:lnTo>
                  <a:lnTo>
                    <a:pt x="53721" y="8420"/>
                  </a:lnTo>
                  <a:lnTo>
                    <a:pt x="46482" y="6388"/>
                  </a:lnTo>
                  <a:lnTo>
                    <a:pt x="38608" y="5753"/>
                  </a:lnTo>
                  <a:lnTo>
                    <a:pt x="30607" y="6388"/>
                  </a:lnTo>
                  <a:lnTo>
                    <a:pt x="635" y="35979"/>
                  </a:lnTo>
                  <a:lnTo>
                    <a:pt x="0" y="43980"/>
                  </a:lnTo>
                  <a:lnTo>
                    <a:pt x="635" y="51854"/>
                  </a:lnTo>
                  <a:lnTo>
                    <a:pt x="30607" y="81318"/>
                  </a:lnTo>
                  <a:lnTo>
                    <a:pt x="38608" y="81953"/>
                  </a:lnTo>
                  <a:lnTo>
                    <a:pt x="46482" y="81318"/>
                  </a:lnTo>
                  <a:lnTo>
                    <a:pt x="76327" y="51854"/>
                  </a:lnTo>
                  <a:lnTo>
                    <a:pt x="76962" y="43980"/>
                  </a:lnTo>
                  <a:close/>
                </a:path>
                <a:path w="118744" h="139700">
                  <a:moveTo>
                    <a:pt x="115684" y="0"/>
                  </a:moveTo>
                  <a:lnTo>
                    <a:pt x="97409" y="0"/>
                  </a:lnTo>
                  <a:lnTo>
                    <a:pt x="97409" y="102400"/>
                  </a:lnTo>
                  <a:lnTo>
                    <a:pt x="115684" y="102400"/>
                  </a:lnTo>
                  <a:lnTo>
                    <a:pt x="115684" y="0"/>
                  </a:lnTo>
                  <a:close/>
                </a:path>
                <a:path w="118744" h="139700">
                  <a:moveTo>
                    <a:pt x="118491" y="122847"/>
                  </a:moveTo>
                  <a:lnTo>
                    <a:pt x="41910" y="122847"/>
                  </a:lnTo>
                  <a:lnTo>
                    <a:pt x="41910" y="91097"/>
                  </a:lnTo>
                  <a:lnTo>
                    <a:pt x="23241" y="91097"/>
                  </a:lnTo>
                  <a:lnTo>
                    <a:pt x="23241" y="122847"/>
                  </a:lnTo>
                  <a:lnTo>
                    <a:pt x="23241" y="139357"/>
                  </a:lnTo>
                  <a:lnTo>
                    <a:pt x="118491" y="139357"/>
                  </a:lnTo>
                  <a:lnTo>
                    <a:pt x="118491" y="122847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265425" y="642238"/>
              <a:ext cx="127126" cy="143764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424684" y="641603"/>
              <a:ext cx="239268" cy="155448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795528" y="891539"/>
              <a:ext cx="6147816" cy="9368028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171700" y="2145791"/>
              <a:ext cx="1066800" cy="178307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5123687" y="2161031"/>
              <a:ext cx="1066800" cy="178307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159507" y="3125723"/>
              <a:ext cx="1066800" cy="178307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159507" y="3361943"/>
              <a:ext cx="2145792" cy="184403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3918204" y="3366515"/>
              <a:ext cx="1078991" cy="179831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5126736" y="3139439"/>
              <a:ext cx="1066800" cy="176783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347215" y="9349739"/>
              <a:ext cx="1066799" cy="176784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3124200" y="9171432"/>
              <a:ext cx="1511808" cy="303275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283207" y="4105655"/>
              <a:ext cx="1066800" cy="178307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162300" y="4128515"/>
              <a:ext cx="521208" cy="164592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759707" y="4128515"/>
              <a:ext cx="519684" cy="164592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4355592" y="4140707"/>
              <a:ext cx="768096" cy="166115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6071616" y="4140707"/>
              <a:ext cx="768095" cy="166115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5442204" y="4142231"/>
              <a:ext cx="519684" cy="164591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263395" y="4349495"/>
              <a:ext cx="1066800" cy="178308"/>
            </a:xfrm>
            <a:prstGeom prst="rect">
              <a:avLst/>
            </a:prstGeom>
          </p:spPr>
        </p:pic>
        <p:pic>
          <p:nvPicPr>
            <p:cNvPr id="27" name="object 27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144012" y="4372355"/>
              <a:ext cx="519684" cy="164591"/>
            </a:xfrm>
            <a:prstGeom prst="rect">
              <a:avLst/>
            </a:prstGeom>
          </p:spPr>
        </p:pic>
        <p:pic>
          <p:nvPicPr>
            <p:cNvPr id="28" name="object 28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739895" y="4372355"/>
              <a:ext cx="521208" cy="164591"/>
            </a:xfrm>
            <a:prstGeom prst="rect">
              <a:avLst/>
            </a:prstGeom>
          </p:spPr>
        </p:pic>
        <p:pic>
          <p:nvPicPr>
            <p:cNvPr id="29" name="object 29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4337304" y="4384547"/>
              <a:ext cx="768096" cy="166115"/>
            </a:xfrm>
            <a:prstGeom prst="rect">
              <a:avLst/>
            </a:prstGeom>
          </p:spPr>
        </p:pic>
        <p:pic>
          <p:nvPicPr>
            <p:cNvPr id="30" name="object 30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6053328" y="4384547"/>
              <a:ext cx="766572" cy="166115"/>
            </a:xfrm>
            <a:prstGeom prst="rect">
              <a:avLst/>
            </a:prstGeom>
          </p:spPr>
        </p:pic>
        <p:pic>
          <p:nvPicPr>
            <p:cNvPr id="31" name="object 31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5422392" y="4386071"/>
              <a:ext cx="521208" cy="164591"/>
            </a:xfrm>
            <a:prstGeom prst="rect">
              <a:avLst/>
            </a:prstGeom>
          </p:spPr>
        </p:pic>
        <p:pic>
          <p:nvPicPr>
            <p:cNvPr id="32" name="object 32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263395" y="4604003"/>
              <a:ext cx="1066800" cy="178308"/>
            </a:xfrm>
            <a:prstGeom prst="rect">
              <a:avLst/>
            </a:prstGeom>
          </p:spPr>
        </p:pic>
        <p:pic>
          <p:nvPicPr>
            <p:cNvPr id="33" name="object 33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144012" y="4626863"/>
              <a:ext cx="519684" cy="163067"/>
            </a:xfrm>
            <a:prstGeom prst="rect">
              <a:avLst/>
            </a:prstGeom>
          </p:spPr>
        </p:pic>
        <p:pic>
          <p:nvPicPr>
            <p:cNvPr id="34" name="object 34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739895" y="4626863"/>
              <a:ext cx="521208" cy="163067"/>
            </a:xfrm>
            <a:prstGeom prst="rect">
              <a:avLst/>
            </a:prstGeom>
          </p:spPr>
        </p:pic>
        <p:pic>
          <p:nvPicPr>
            <p:cNvPr id="35" name="object 35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4337304" y="4637531"/>
              <a:ext cx="768096" cy="166115"/>
            </a:xfrm>
            <a:prstGeom prst="rect">
              <a:avLst/>
            </a:prstGeom>
          </p:spPr>
        </p:pic>
        <p:pic>
          <p:nvPicPr>
            <p:cNvPr id="36" name="object 36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6053328" y="4639055"/>
              <a:ext cx="766572" cy="166115"/>
            </a:xfrm>
            <a:prstGeom prst="rect">
              <a:avLst/>
            </a:prstGeom>
          </p:spPr>
        </p:pic>
        <p:pic>
          <p:nvPicPr>
            <p:cNvPr id="37" name="object 37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5422392" y="4640579"/>
              <a:ext cx="521208" cy="163067"/>
            </a:xfrm>
            <a:prstGeom prst="rect">
              <a:avLst/>
            </a:prstGeom>
          </p:spPr>
        </p:pic>
        <p:pic>
          <p:nvPicPr>
            <p:cNvPr id="38" name="object 38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263395" y="4844795"/>
              <a:ext cx="1066800" cy="178308"/>
            </a:xfrm>
            <a:prstGeom prst="rect">
              <a:avLst/>
            </a:prstGeom>
          </p:spPr>
        </p:pic>
        <p:pic>
          <p:nvPicPr>
            <p:cNvPr id="39" name="object 39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144012" y="4867655"/>
              <a:ext cx="519684" cy="164591"/>
            </a:xfrm>
            <a:prstGeom prst="rect">
              <a:avLst/>
            </a:prstGeom>
          </p:spPr>
        </p:pic>
        <p:pic>
          <p:nvPicPr>
            <p:cNvPr id="40" name="object 40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739895" y="4867655"/>
              <a:ext cx="521208" cy="164591"/>
            </a:xfrm>
            <a:prstGeom prst="rect">
              <a:avLst/>
            </a:prstGeom>
          </p:spPr>
        </p:pic>
        <p:pic>
          <p:nvPicPr>
            <p:cNvPr id="41" name="object 41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4337304" y="4879847"/>
              <a:ext cx="768096" cy="166115"/>
            </a:xfrm>
            <a:prstGeom prst="rect">
              <a:avLst/>
            </a:prstGeom>
          </p:spPr>
        </p:pic>
        <p:pic>
          <p:nvPicPr>
            <p:cNvPr id="42" name="object 42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6053328" y="4879847"/>
              <a:ext cx="766572" cy="166115"/>
            </a:xfrm>
            <a:prstGeom prst="rect">
              <a:avLst/>
            </a:prstGeom>
          </p:spPr>
        </p:pic>
        <p:pic>
          <p:nvPicPr>
            <p:cNvPr id="43" name="object 43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5422392" y="4881371"/>
              <a:ext cx="521208" cy="164591"/>
            </a:xfrm>
            <a:prstGeom prst="rect">
              <a:avLst/>
            </a:prstGeom>
          </p:spPr>
        </p:pic>
        <p:pic>
          <p:nvPicPr>
            <p:cNvPr id="44" name="object 44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263395" y="5109971"/>
              <a:ext cx="1066800" cy="178308"/>
            </a:xfrm>
            <a:prstGeom prst="rect">
              <a:avLst/>
            </a:prstGeom>
          </p:spPr>
        </p:pic>
        <p:pic>
          <p:nvPicPr>
            <p:cNvPr id="45" name="object 45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144012" y="5132831"/>
              <a:ext cx="519684" cy="164591"/>
            </a:xfrm>
            <a:prstGeom prst="rect">
              <a:avLst/>
            </a:prstGeom>
          </p:spPr>
        </p:pic>
        <p:pic>
          <p:nvPicPr>
            <p:cNvPr id="46" name="object 46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739895" y="5132831"/>
              <a:ext cx="521208" cy="164591"/>
            </a:xfrm>
            <a:prstGeom prst="rect">
              <a:avLst/>
            </a:prstGeom>
          </p:spPr>
        </p:pic>
        <p:pic>
          <p:nvPicPr>
            <p:cNvPr id="47" name="object 47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4337304" y="5145023"/>
              <a:ext cx="768096" cy="166115"/>
            </a:xfrm>
            <a:prstGeom prst="rect">
              <a:avLst/>
            </a:prstGeom>
          </p:spPr>
        </p:pic>
        <p:pic>
          <p:nvPicPr>
            <p:cNvPr id="48" name="object 48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6053328" y="5145023"/>
              <a:ext cx="766572" cy="166115"/>
            </a:xfrm>
            <a:prstGeom prst="rect">
              <a:avLst/>
            </a:prstGeom>
          </p:spPr>
        </p:pic>
        <p:pic>
          <p:nvPicPr>
            <p:cNvPr id="49" name="object 49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5422392" y="5146547"/>
              <a:ext cx="521208" cy="164591"/>
            </a:xfrm>
            <a:prstGeom prst="rect">
              <a:avLst/>
            </a:prstGeom>
          </p:spPr>
        </p:pic>
        <p:pic>
          <p:nvPicPr>
            <p:cNvPr id="50" name="object 50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263395" y="5340095"/>
              <a:ext cx="1066800" cy="178308"/>
            </a:xfrm>
            <a:prstGeom prst="rect">
              <a:avLst/>
            </a:prstGeom>
          </p:spPr>
        </p:pic>
        <p:pic>
          <p:nvPicPr>
            <p:cNvPr id="51" name="object 51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144012" y="5362955"/>
              <a:ext cx="519684" cy="164591"/>
            </a:xfrm>
            <a:prstGeom prst="rect">
              <a:avLst/>
            </a:prstGeom>
          </p:spPr>
        </p:pic>
        <p:pic>
          <p:nvPicPr>
            <p:cNvPr id="52" name="object 52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739895" y="5362955"/>
              <a:ext cx="521208" cy="164591"/>
            </a:xfrm>
            <a:prstGeom prst="rect">
              <a:avLst/>
            </a:prstGeom>
          </p:spPr>
        </p:pic>
        <p:pic>
          <p:nvPicPr>
            <p:cNvPr id="53" name="object 53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4337304" y="5375147"/>
              <a:ext cx="768096" cy="166115"/>
            </a:xfrm>
            <a:prstGeom prst="rect">
              <a:avLst/>
            </a:prstGeom>
          </p:spPr>
        </p:pic>
        <p:pic>
          <p:nvPicPr>
            <p:cNvPr id="54" name="object 54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6053328" y="5375147"/>
              <a:ext cx="766572" cy="166115"/>
            </a:xfrm>
            <a:prstGeom prst="rect">
              <a:avLst/>
            </a:prstGeom>
          </p:spPr>
        </p:pic>
        <p:pic>
          <p:nvPicPr>
            <p:cNvPr id="55" name="object 55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5422392" y="5376671"/>
              <a:ext cx="521208" cy="164591"/>
            </a:xfrm>
            <a:prstGeom prst="rect">
              <a:avLst/>
            </a:prstGeom>
          </p:spPr>
        </p:pic>
        <p:pic>
          <p:nvPicPr>
            <p:cNvPr id="56" name="object 56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263395" y="5594603"/>
              <a:ext cx="1066800" cy="178308"/>
            </a:xfrm>
            <a:prstGeom prst="rect">
              <a:avLst/>
            </a:prstGeom>
          </p:spPr>
        </p:pic>
        <p:pic>
          <p:nvPicPr>
            <p:cNvPr id="57" name="object 57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144012" y="5617463"/>
              <a:ext cx="519684" cy="163067"/>
            </a:xfrm>
            <a:prstGeom prst="rect">
              <a:avLst/>
            </a:prstGeom>
          </p:spPr>
        </p:pic>
        <p:pic>
          <p:nvPicPr>
            <p:cNvPr id="58" name="object 58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739895" y="5617463"/>
              <a:ext cx="521208" cy="163067"/>
            </a:xfrm>
            <a:prstGeom prst="rect">
              <a:avLst/>
            </a:prstGeom>
          </p:spPr>
        </p:pic>
        <p:pic>
          <p:nvPicPr>
            <p:cNvPr id="59" name="object 59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4337304" y="5628131"/>
              <a:ext cx="768096" cy="166115"/>
            </a:xfrm>
            <a:prstGeom prst="rect">
              <a:avLst/>
            </a:prstGeom>
          </p:spPr>
        </p:pic>
        <p:pic>
          <p:nvPicPr>
            <p:cNvPr id="60" name="object 60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6053328" y="5629655"/>
              <a:ext cx="766572" cy="166115"/>
            </a:xfrm>
            <a:prstGeom prst="rect">
              <a:avLst/>
            </a:prstGeom>
          </p:spPr>
        </p:pic>
        <p:pic>
          <p:nvPicPr>
            <p:cNvPr id="61" name="object 61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5422392" y="5631179"/>
              <a:ext cx="521208" cy="163067"/>
            </a:xfrm>
            <a:prstGeom prst="rect">
              <a:avLst/>
            </a:prstGeom>
          </p:spPr>
        </p:pic>
        <p:pic>
          <p:nvPicPr>
            <p:cNvPr id="62" name="object 62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263395" y="5849111"/>
              <a:ext cx="1066800" cy="178308"/>
            </a:xfrm>
            <a:prstGeom prst="rect">
              <a:avLst/>
            </a:prstGeom>
          </p:spPr>
        </p:pic>
        <p:pic>
          <p:nvPicPr>
            <p:cNvPr id="63" name="object 63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144012" y="5871971"/>
              <a:ext cx="519684" cy="164591"/>
            </a:xfrm>
            <a:prstGeom prst="rect">
              <a:avLst/>
            </a:prstGeom>
          </p:spPr>
        </p:pic>
        <p:pic>
          <p:nvPicPr>
            <p:cNvPr id="64" name="object 64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739895" y="5871971"/>
              <a:ext cx="521208" cy="164591"/>
            </a:xfrm>
            <a:prstGeom prst="rect">
              <a:avLst/>
            </a:prstGeom>
          </p:spPr>
        </p:pic>
        <p:pic>
          <p:nvPicPr>
            <p:cNvPr id="65" name="object 65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4337304" y="5884163"/>
              <a:ext cx="768096" cy="166115"/>
            </a:xfrm>
            <a:prstGeom prst="rect">
              <a:avLst/>
            </a:prstGeom>
          </p:spPr>
        </p:pic>
        <p:pic>
          <p:nvPicPr>
            <p:cNvPr id="66" name="object 66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6053328" y="5884163"/>
              <a:ext cx="766572" cy="166115"/>
            </a:xfrm>
            <a:prstGeom prst="rect">
              <a:avLst/>
            </a:prstGeom>
          </p:spPr>
        </p:pic>
        <p:pic>
          <p:nvPicPr>
            <p:cNvPr id="67" name="object 67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5422392" y="5885687"/>
              <a:ext cx="521208" cy="164591"/>
            </a:xfrm>
            <a:prstGeom prst="rect">
              <a:avLst/>
            </a:prstGeom>
          </p:spPr>
        </p:pic>
        <p:pic>
          <p:nvPicPr>
            <p:cNvPr id="68" name="object 68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263395" y="6077711"/>
              <a:ext cx="1066800" cy="178308"/>
            </a:xfrm>
            <a:prstGeom prst="rect">
              <a:avLst/>
            </a:prstGeom>
          </p:spPr>
        </p:pic>
        <p:pic>
          <p:nvPicPr>
            <p:cNvPr id="69" name="object 69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144012" y="6100571"/>
              <a:ext cx="519684" cy="164591"/>
            </a:xfrm>
            <a:prstGeom prst="rect">
              <a:avLst/>
            </a:prstGeom>
          </p:spPr>
        </p:pic>
        <p:pic>
          <p:nvPicPr>
            <p:cNvPr id="70" name="object 70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739895" y="6100571"/>
              <a:ext cx="521208" cy="164591"/>
            </a:xfrm>
            <a:prstGeom prst="rect">
              <a:avLst/>
            </a:prstGeom>
          </p:spPr>
        </p:pic>
        <p:pic>
          <p:nvPicPr>
            <p:cNvPr id="71" name="object 71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4337304" y="6112763"/>
              <a:ext cx="768096" cy="166115"/>
            </a:xfrm>
            <a:prstGeom prst="rect">
              <a:avLst/>
            </a:prstGeom>
          </p:spPr>
        </p:pic>
        <p:pic>
          <p:nvPicPr>
            <p:cNvPr id="72" name="object 72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6053328" y="6112763"/>
              <a:ext cx="766572" cy="166115"/>
            </a:xfrm>
            <a:prstGeom prst="rect">
              <a:avLst/>
            </a:prstGeom>
          </p:spPr>
        </p:pic>
        <p:pic>
          <p:nvPicPr>
            <p:cNvPr id="73" name="object 73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5422392" y="6114287"/>
              <a:ext cx="521208" cy="164591"/>
            </a:xfrm>
            <a:prstGeom prst="rect">
              <a:avLst/>
            </a:prstGeom>
          </p:spPr>
        </p:pic>
        <p:pic>
          <p:nvPicPr>
            <p:cNvPr id="74" name="object 74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5753099" y="6341363"/>
              <a:ext cx="1066800" cy="178308"/>
            </a:xfrm>
            <a:prstGeom prst="rect">
              <a:avLst/>
            </a:prstGeom>
          </p:spPr>
        </p:pic>
        <p:pic>
          <p:nvPicPr>
            <p:cNvPr id="75" name="object 75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5495543" y="6611111"/>
              <a:ext cx="1066800" cy="176784"/>
            </a:xfrm>
            <a:prstGeom prst="rect">
              <a:avLst/>
            </a:prstGeom>
          </p:spPr>
        </p:pic>
        <p:pic>
          <p:nvPicPr>
            <p:cNvPr id="76" name="object 76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3226307" y="2884931"/>
              <a:ext cx="1066799" cy="178307"/>
            </a:xfrm>
            <a:prstGeom prst="rect">
              <a:avLst/>
            </a:prstGeom>
          </p:spPr>
        </p:pic>
        <p:sp>
          <p:nvSpPr>
            <p:cNvPr id="77" name="object 77"/>
            <p:cNvSpPr/>
            <p:nvPr/>
          </p:nvSpPr>
          <p:spPr>
            <a:xfrm>
              <a:off x="2173985" y="976121"/>
              <a:ext cx="1193165" cy="536575"/>
            </a:xfrm>
            <a:custGeom>
              <a:avLst/>
              <a:gdLst/>
              <a:ahLst/>
              <a:cxnLst/>
              <a:rect l="l" t="t" r="r" b="b"/>
              <a:pathLst>
                <a:path w="1193164" h="536575">
                  <a:moveTo>
                    <a:pt x="0" y="536067"/>
                  </a:moveTo>
                  <a:lnTo>
                    <a:pt x="1192784" y="536067"/>
                  </a:lnTo>
                  <a:lnTo>
                    <a:pt x="1192784" y="0"/>
                  </a:lnTo>
                  <a:lnTo>
                    <a:pt x="0" y="0"/>
                  </a:lnTo>
                  <a:lnTo>
                    <a:pt x="0" y="536067"/>
                  </a:lnTo>
                  <a:close/>
                </a:path>
              </a:pathLst>
            </a:custGeom>
            <a:ln w="38099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8" name="object 78"/>
          <p:cNvSpPr txBox="1"/>
          <p:nvPr/>
        </p:nvSpPr>
        <p:spPr>
          <a:xfrm>
            <a:off x="976985" y="1080007"/>
            <a:ext cx="1134745" cy="370935"/>
          </a:xfrm>
          <a:prstGeom prst="rect">
            <a:avLst/>
          </a:prstGeom>
        </p:spPr>
        <p:txBody>
          <a:bodyPr vert="horz" wrap="square" lIns="0" tIns="7620" rIns="0" bIns="0" rtlCol="0">
            <a:spAutoFit/>
          </a:bodyPr>
          <a:lstStyle/>
          <a:p>
            <a:pPr marL="12700" marR="5080">
              <a:lnSpc>
                <a:spcPct val="102499"/>
              </a:lnSpc>
              <a:spcBef>
                <a:spcPts val="60"/>
              </a:spcBef>
            </a:pPr>
            <a:r>
              <a:rPr sz="1200" b="1" spc="-10" dirty="0">
                <a:solidFill>
                  <a:srgbClr val="FF0000"/>
                </a:solidFill>
                <a:latin typeface="Calibri"/>
                <a:cs typeface="Calibri"/>
              </a:rPr>
              <a:t>202</a:t>
            </a:r>
            <a:r>
              <a:rPr lang="en-US" sz="1200" b="1" spc="-10" dirty="0">
                <a:solidFill>
                  <a:srgbClr val="FF0000"/>
                </a:solidFill>
                <a:latin typeface="Calibri"/>
                <a:cs typeface="Calibri"/>
              </a:rPr>
              <a:t>3</a:t>
            </a:r>
            <a:r>
              <a:rPr sz="1200" b="1" spc="-10" dirty="0">
                <a:solidFill>
                  <a:srgbClr val="FF0000"/>
                </a:solidFill>
                <a:latin typeface="Malgun Gothic"/>
                <a:cs typeface="Malgun Gothic"/>
              </a:rPr>
              <a:t>년이</a:t>
            </a:r>
            <a:r>
              <a:rPr sz="1200" b="1" spc="-114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1200" b="1" spc="-25" dirty="0">
                <a:solidFill>
                  <a:srgbClr val="FF0000"/>
                </a:solidFill>
                <a:latin typeface="Malgun Gothic"/>
                <a:cs typeface="Malgun Gothic"/>
              </a:rPr>
              <a:t>맞는지 </a:t>
            </a:r>
            <a:r>
              <a:rPr sz="1200" b="1" dirty="0">
                <a:solidFill>
                  <a:srgbClr val="FF0000"/>
                </a:solidFill>
                <a:latin typeface="Malgun Gothic"/>
                <a:cs typeface="Malgun Gothic"/>
              </a:rPr>
              <a:t>연도</a:t>
            </a:r>
            <a:r>
              <a:rPr sz="1200" b="1" spc="-150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1200" b="1" spc="-25" dirty="0">
                <a:solidFill>
                  <a:srgbClr val="FF0000"/>
                </a:solidFill>
                <a:latin typeface="Malgun Gothic"/>
                <a:cs typeface="Malgun Gothic"/>
              </a:rPr>
              <a:t>확인</a:t>
            </a:r>
            <a:endParaRPr sz="1200" dirty="0">
              <a:latin typeface="Malgun Gothic"/>
              <a:cs typeface="Malgun Gothic"/>
            </a:endParaRPr>
          </a:p>
        </p:txBody>
      </p:sp>
      <p:sp>
        <p:nvSpPr>
          <p:cNvPr id="79" name="object 79"/>
          <p:cNvSpPr/>
          <p:nvPr/>
        </p:nvSpPr>
        <p:spPr>
          <a:xfrm>
            <a:off x="797813" y="3728465"/>
            <a:ext cx="5640070" cy="6533515"/>
          </a:xfrm>
          <a:custGeom>
            <a:avLst/>
            <a:gdLst/>
            <a:ahLst/>
            <a:cxnLst/>
            <a:rect l="l" t="t" r="r" b="b"/>
            <a:pathLst>
              <a:path w="5640070" h="6533515">
                <a:moveTo>
                  <a:pt x="0" y="6533007"/>
                </a:moveTo>
                <a:lnTo>
                  <a:pt x="2442845" y="6533007"/>
                </a:lnTo>
                <a:lnTo>
                  <a:pt x="2442845" y="6159563"/>
                </a:lnTo>
                <a:lnTo>
                  <a:pt x="0" y="6159563"/>
                </a:lnTo>
                <a:lnTo>
                  <a:pt x="0" y="6533007"/>
                </a:lnTo>
                <a:close/>
              </a:path>
              <a:path w="5640070" h="6533515">
                <a:moveTo>
                  <a:pt x="4298950" y="2658364"/>
                </a:moveTo>
                <a:lnTo>
                  <a:pt x="5147767" y="2658364"/>
                </a:lnTo>
                <a:lnTo>
                  <a:pt x="5147767" y="0"/>
                </a:lnTo>
                <a:lnTo>
                  <a:pt x="4298950" y="0"/>
                </a:lnTo>
                <a:lnTo>
                  <a:pt x="4298950" y="2658364"/>
                </a:lnTo>
                <a:close/>
              </a:path>
              <a:path w="5640070" h="6533515">
                <a:moveTo>
                  <a:pt x="4522597" y="3527171"/>
                </a:moveTo>
                <a:lnTo>
                  <a:pt x="4059682" y="3963924"/>
                </a:lnTo>
              </a:path>
              <a:path w="5640070" h="6533515">
                <a:moveTo>
                  <a:pt x="3953002" y="3481451"/>
                </a:moveTo>
                <a:lnTo>
                  <a:pt x="5639943" y="3481451"/>
                </a:lnTo>
                <a:lnTo>
                  <a:pt x="5639943" y="3237572"/>
                </a:lnTo>
                <a:lnTo>
                  <a:pt x="3953002" y="3237572"/>
                </a:lnTo>
                <a:lnTo>
                  <a:pt x="3953002" y="3481451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 txBox="1"/>
          <p:nvPr/>
        </p:nvSpPr>
        <p:spPr>
          <a:xfrm>
            <a:off x="2847213" y="7778877"/>
            <a:ext cx="328422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200" b="1" dirty="0">
                <a:solidFill>
                  <a:srgbClr val="FF0000"/>
                </a:solidFill>
                <a:latin typeface="Malgun Gothic"/>
                <a:cs typeface="Malgun Gothic"/>
              </a:rPr>
              <a:t>기여율이</a:t>
            </a:r>
            <a:r>
              <a:rPr sz="1200" b="1" spc="-155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1200" b="1" spc="-10" dirty="0">
                <a:solidFill>
                  <a:srgbClr val="FF0000"/>
                </a:solidFill>
                <a:latin typeface="Calibri"/>
                <a:cs typeface="Calibri"/>
              </a:rPr>
              <a:t>0</a:t>
            </a:r>
            <a:r>
              <a:rPr sz="1200" b="1" spc="-10" dirty="0">
                <a:solidFill>
                  <a:srgbClr val="FF0000"/>
                </a:solidFill>
                <a:latin typeface="Malgun Gothic"/>
                <a:cs typeface="Malgun Gothic"/>
              </a:rPr>
              <a:t>인</a:t>
            </a:r>
            <a:r>
              <a:rPr sz="1200" b="1" spc="-150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1200" b="1" dirty="0">
                <a:solidFill>
                  <a:srgbClr val="FF0000"/>
                </a:solidFill>
                <a:latin typeface="Malgun Gothic"/>
                <a:cs typeface="Malgun Gothic"/>
              </a:rPr>
              <a:t>경우</a:t>
            </a:r>
            <a:r>
              <a:rPr sz="1200" b="1" spc="-145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1200" b="1" dirty="0">
                <a:solidFill>
                  <a:srgbClr val="FF0000"/>
                </a:solidFill>
                <a:latin typeface="Malgun Gothic"/>
                <a:cs typeface="Malgun Gothic"/>
              </a:rPr>
              <a:t>과제와</a:t>
            </a:r>
            <a:r>
              <a:rPr sz="1200" b="1" spc="-135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1200" b="1" dirty="0">
                <a:solidFill>
                  <a:srgbClr val="FF0000"/>
                </a:solidFill>
                <a:latin typeface="Malgun Gothic"/>
                <a:cs typeface="Malgun Gothic"/>
              </a:rPr>
              <a:t>관련</a:t>
            </a:r>
            <a:r>
              <a:rPr sz="1200" b="1" spc="-145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1200" b="1" dirty="0">
                <a:solidFill>
                  <a:srgbClr val="FF0000"/>
                </a:solidFill>
                <a:latin typeface="Malgun Gothic"/>
                <a:cs typeface="Malgun Gothic"/>
              </a:rPr>
              <a:t>없는</a:t>
            </a:r>
            <a:r>
              <a:rPr sz="1200" b="1" spc="-150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1200" b="1" dirty="0">
                <a:solidFill>
                  <a:srgbClr val="FF0000"/>
                </a:solidFill>
                <a:latin typeface="Malgun Gothic"/>
                <a:cs typeface="Malgun Gothic"/>
              </a:rPr>
              <a:t>성과로</a:t>
            </a:r>
            <a:r>
              <a:rPr sz="1200" b="1" spc="-160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1200" b="1" spc="-25" dirty="0">
                <a:solidFill>
                  <a:srgbClr val="FF0000"/>
                </a:solidFill>
                <a:latin typeface="Malgun Gothic"/>
                <a:cs typeface="Malgun Gothic"/>
              </a:rPr>
              <a:t>반려</a:t>
            </a:r>
            <a:r>
              <a:rPr sz="1200" b="1" spc="-25" dirty="0">
                <a:solidFill>
                  <a:srgbClr val="FF0000"/>
                </a:solidFill>
                <a:latin typeface="Calibri"/>
                <a:cs typeface="Calibri"/>
              </a:rPr>
              <a:t>. </a:t>
            </a:r>
            <a:r>
              <a:rPr sz="1200" b="1" spc="-10" dirty="0">
                <a:solidFill>
                  <a:srgbClr val="FF0000"/>
                </a:solidFill>
                <a:latin typeface="Calibri"/>
                <a:cs typeface="Calibri"/>
              </a:rPr>
              <a:t>100</a:t>
            </a:r>
            <a:r>
              <a:rPr sz="1200" b="1" spc="-10" dirty="0">
                <a:solidFill>
                  <a:srgbClr val="FF0000"/>
                </a:solidFill>
                <a:latin typeface="Malgun Gothic"/>
                <a:cs typeface="Malgun Gothic"/>
              </a:rPr>
              <a:t>인</a:t>
            </a:r>
            <a:r>
              <a:rPr sz="1200" b="1" spc="-150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1200" b="1" dirty="0">
                <a:solidFill>
                  <a:srgbClr val="FF0000"/>
                </a:solidFill>
                <a:latin typeface="Malgun Gothic"/>
                <a:cs typeface="Malgun Gothic"/>
              </a:rPr>
              <a:t>경우</a:t>
            </a:r>
            <a:r>
              <a:rPr sz="1200" b="1" spc="-145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1200" b="1" dirty="0">
                <a:solidFill>
                  <a:srgbClr val="FF0000"/>
                </a:solidFill>
                <a:latin typeface="Malgun Gothic"/>
                <a:cs typeface="Malgun Gothic"/>
              </a:rPr>
              <a:t>주관기관</a:t>
            </a:r>
            <a:r>
              <a:rPr sz="1200" b="1" spc="-165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1200" b="1" dirty="0">
                <a:solidFill>
                  <a:srgbClr val="FF0000"/>
                </a:solidFill>
                <a:latin typeface="Malgun Gothic"/>
                <a:cs typeface="Malgun Gothic"/>
              </a:rPr>
              <a:t>담당자에게</a:t>
            </a:r>
            <a:r>
              <a:rPr sz="1200" b="1" spc="-170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1200" b="1" dirty="0">
                <a:solidFill>
                  <a:srgbClr val="FF0000"/>
                </a:solidFill>
                <a:latin typeface="Malgun Gothic"/>
                <a:cs typeface="Malgun Gothic"/>
              </a:rPr>
              <a:t>확인</a:t>
            </a:r>
            <a:r>
              <a:rPr sz="1200" b="1" spc="-155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1200" b="1" dirty="0">
                <a:solidFill>
                  <a:srgbClr val="FF0000"/>
                </a:solidFill>
                <a:latin typeface="Malgun Gothic"/>
                <a:cs typeface="Malgun Gothic"/>
              </a:rPr>
              <a:t>절차</a:t>
            </a:r>
            <a:r>
              <a:rPr sz="1200" b="1" spc="-155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1200" b="1" spc="-25" dirty="0">
                <a:solidFill>
                  <a:srgbClr val="FF0000"/>
                </a:solidFill>
                <a:latin typeface="Malgun Gothic"/>
                <a:cs typeface="Malgun Gothic"/>
              </a:rPr>
              <a:t>필요</a:t>
            </a:r>
            <a:endParaRPr sz="1200">
              <a:latin typeface="Malgun Gothic"/>
              <a:cs typeface="Malgun Gothic"/>
            </a:endParaRPr>
          </a:p>
        </p:txBody>
      </p:sp>
      <p:sp>
        <p:nvSpPr>
          <p:cNvPr id="83" name="object 8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045"/>
              </a:lnSpc>
            </a:pPr>
            <a:fld id="{81D60167-4931-47E6-BA6A-407CBD079E47}" type="slidenum">
              <a:rPr spc="-25" dirty="0"/>
              <a:t>37</a:t>
            </a:fld>
            <a:endParaRPr spc="-25" dirty="0"/>
          </a:p>
        </p:txBody>
      </p:sp>
      <p:sp>
        <p:nvSpPr>
          <p:cNvPr id="81" name="object 81"/>
          <p:cNvSpPr txBox="1"/>
          <p:nvPr/>
        </p:nvSpPr>
        <p:spPr>
          <a:xfrm>
            <a:off x="2305811" y="1098803"/>
            <a:ext cx="608965" cy="307975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0" rIns="0" bIns="0" rtlCol="0">
            <a:spAutoFit/>
          </a:bodyPr>
          <a:lstStyle/>
          <a:p>
            <a:pPr marL="4445">
              <a:lnSpc>
                <a:spcPts val="2370"/>
              </a:lnSpc>
            </a:pPr>
            <a:r>
              <a:rPr sz="2000" b="1" spc="-20" dirty="0">
                <a:solidFill>
                  <a:srgbClr val="FF0000"/>
                </a:solidFill>
                <a:latin typeface="Malgun Gothic"/>
                <a:cs typeface="Malgun Gothic"/>
              </a:rPr>
              <a:t>202</a:t>
            </a:r>
            <a:r>
              <a:rPr lang="en-US" sz="2000" b="1" spc="-20" dirty="0">
                <a:solidFill>
                  <a:srgbClr val="FF0000"/>
                </a:solidFill>
                <a:latin typeface="Malgun Gothic"/>
                <a:cs typeface="Malgun Gothic"/>
              </a:rPr>
              <a:t>3</a:t>
            </a:r>
            <a:endParaRPr sz="2000" dirty="0">
              <a:latin typeface="Malgun Gothic"/>
              <a:cs typeface="Malgun Gothic"/>
            </a:endParaRPr>
          </a:p>
        </p:txBody>
      </p:sp>
      <p:sp>
        <p:nvSpPr>
          <p:cNvPr id="82" name="object 82"/>
          <p:cNvSpPr txBox="1"/>
          <p:nvPr/>
        </p:nvSpPr>
        <p:spPr>
          <a:xfrm>
            <a:off x="317093" y="118617"/>
            <a:ext cx="390969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Ⅳ.</a:t>
            </a:r>
            <a:r>
              <a:rPr sz="1800" b="1" spc="-5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국내외</a:t>
            </a:r>
            <a:r>
              <a:rPr sz="1800" b="1" spc="-25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사업화</a:t>
            </a:r>
            <a:r>
              <a:rPr sz="1800" b="1" spc="-10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매출성과</a:t>
            </a:r>
            <a:r>
              <a:rPr sz="1800" b="1" spc="-10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검증</a:t>
            </a:r>
            <a:r>
              <a:rPr sz="1800" b="1" spc="-25" dirty="0">
                <a:solidFill>
                  <a:srgbClr val="FFFFFF"/>
                </a:solidFill>
                <a:latin typeface="Malgun Gothic"/>
                <a:cs typeface="Malgun Gothic"/>
              </a:rPr>
              <a:t> 기준</a:t>
            </a:r>
            <a:endParaRPr sz="1800">
              <a:latin typeface="Malgun Gothic"/>
              <a:cs typeface="Malgun Gothic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350" y="-1778"/>
            <a:ext cx="7569200" cy="511175"/>
            <a:chOff x="-6350" y="-1778"/>
            <a:chExt cx="7569200" cy="511175"/>
          </a:xfrm>
        </p:grpSpPr>
        <p:sp>
          <p:nvSpPr>
            <p:cNvPr id="3" name="object 3"/>
            <p:cNvSpPr/>
            <p:nvPr/>
          </p:nvSpPr>
          <p:spPr>
            <a:xfrm>
              <a:off x="0" y="4571"/>
              <a:ext cx="7556500" cy="498475"/>
            </a:xfrm>
            <a:custGeom>
              <a:avLst/>
              <a:gdLst/>
              <a:ahLst/>
              <a:cxnLst/>
              <a:rect l="l" t="t" r="r" b="b"/>
              <a:pathLst>
                <a:path w="7556500" h="498475">
                  <a:moveTo>
                    <a:pt x="0" y="498221"/>
                  </a:moveTo>
                  <a:lnTo>
                    <a:pt x="7555992" y="498221"/>
                  </a:lnTo>
                  <a:lnTo>
                    <a:pt x="7555992" y="0"/>
                  </a:lnTo>
                  <a:lnTo>
                    <a:pt x="0" y="0"/>
                  </a:lnTo>
                  <a:lnTo>
                    <a:pt x="0" y="498221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0" y="496442"/>
              <a:ext cx="7556500" cy="12700"/>
            </a:xfrm>
            <a:custGeom>
              <a:avLst/>
              <a:gdLst/>
              <a:ahLst/>
              <a:cxnLst/>
              <a:rect l="l" t="t" r="r" b="b"/>
              <a:pathLst>
                <a:path w="7556500" h="12700">
                  <a:moveTo>
                    <a:pt x="0" y="12700"/>
                  </a:moveTo>
                  <a:lnTo>
                    <a:pt x="7555992" y="12700"/>
                  </a:lnTo>
                  <a:lnTo>
                    <a:pt x="7555992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416F9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4571"/>
              <a:ext cx="7556500" cy="498475"/>
            </a:xfrm>
            <a:custGeom>
              <a:avLst/>
              <a:gdLst/>
              <a:ahLst/>
              <a:cxnLst/>
              <a:rect l="l" t="t" r="r" b="b"/>
              <a:pathLst>
                <a:path w="7556500" h="498475">
                  <a:moveTo>
                    <a:pt x="7555992" y="0"/>
                  </a:moveTo>
                  <a:lnTo>
                    <a:pt x="0" y="0"/>
                  </a:lnTo>
                  <a:lnTo>
                    <a:pt x="0" y="498221"/>
                  </a:lnTo>
                </a:path>
              </a:pathLst>
            </a:custGeom>
            <a:ln w="12700">
              <a:solidFill>
                <a:srgbClr val="416F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" name="object 6"/>
          <p:cNvGrpSpPr/>
          <p:nvPr/>
        </p:nvGrpSpPr>
        <p:grpSpPr>
          <a:xfrm>
            <a:off x="396240" y="568451"/>
            <a:ext cx="2968625" cy="407034"/>
            <a:chOff x="396240" y="568451"/>
            <a:chExt cx="2968625" cy="407034"/>
          </a:xfrm>
        </p:grpSpPr>
        <p:sp>
          <p:nvSpPr>
            <p:cNvPr id="7" name="object 7"/>
            <p:cNvSpPr/>
            <p:nvPr/>
          </p:nvSpPr>
          <p:spPr>
            <a:xfrm>
              <a:off x="396240" y="850391"/>
              <a:ext cx="92710" cy="125095"/>
            </a:xfrm>
            <a:custGeom>
              <a:avLst/>
              <a:gdLst/>
              <a:ahLst/>
              <a:cxnLst/>
              <a:rect l="l" t="t" r="r" b="b"/>
              <a:pathLst>
                <a:path w="92709" h="125094">
                  <a:moveTo>
                    <a:pt x="92583" y="0"/>
                  </a:moveTo>
                  <a:lnTo>
                    <a:pt x="0" y="0"/>
                  </a:lnTo>
                  <a:lnTo>
                    <a:pt x="92583" y="124841"/>
                  </a:lnTo>
                  <a:lnTo>
                    <a:pt x="92583" y="0"/>
                  </a:lnTo>
                  <a:close/>
                </a:path>
              </a:pathLst>
            </a:custGeom>
            <a:solidFill>
              <a:srgbClr val="7D7D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396240" y="568451"/>
              <a:ext cx="2968625" cy="292735"/>
            </a:xfrm>
            <a:custGeom>
              <a:avLst/>
              <a:gdLst/>
              <a:ahLst/>
              <a:cxnLst/>
              <a:rect l="l" t="t" r="r" b="b"/>
              <a:pathLst>
                <a:path w="2968625" h="292734">
                  <a:moveTo>
                    <a:pt x="2968244" y="0"/>
                  </a:moveTo>
                  <a:lnTo>
                    <a:pt x="0" y="0"/>
                  </a:lnTo>
                  <a:lnTo>
                    <a:pt x="0" y="292480"/>
                  </a:lnTo>
                  <a:lnTo>
                    <a:pt x="2968244" y="292480"/>
                  </a:lnTo>
                  <a:lnTo>
                    <a:pt x="2968244" y="0"/>
                  </a:lnTo>
                  <a:close/>
                </a:path>
              </a:pathLst>
            </a:custGeom>
            <a:solidFill>
              <a:srgbClr val="6EAC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38784" y="642238"/>
              <a:ext cx="279082" cy="143764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241894" y="641857"/>
              <a:ext cx="145453" cy="144145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458722" y="642238"/>
              <a:ext cx="119380" cy="143764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605534" y="640079"/>
              <a:ext cx="133222" cy="144017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813814" y="642238"/>
              <a:ext cx="121158" cy="140588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965070" y="645667"/>
              <a:ext cx="133172" cy="140335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170048" y="642240"/>
              <a:ext cx="124968" cy="141857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322194" y="642238"/>
              <a:ext cx="125856" cy="143764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526157" y="642238"/>
              <a:ext cx="142112" cy="143764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688209" y="642238"/>
              <a:ext cx="119880" cy="143764"/>
            </a:xfrm>
            <a:prstGeom prst="rect">
              <a:avLst/>
            </a:prstGeom>
          </p:spPr>
        </p:pic>
      </p:grpSp>
      <p:grpSp>
        <p:nvGrpSpPr>
          <p:cNvPr id="19" name="object 19"/>
          <p:cNvGrpSpPr/>
          <p:nvPr/>
        </p:nvGrpSpPr>
        <p:grpSpPr>
          <a:xfrm>
            <a:off x="612457" y="5701093"/>
            <a:ext cx="3044190" cy="4282440"/>
            <a:chOff x="612457" y="5701093"/>
            <a:chExt cx="3044190" cy="4282440"/>
          </a:xfrm>
        </p:grpSpPr>
        <p:pic>
          <p:nvPicPr>
            <p:cNvPr id="20" name="object 20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621791" y="5710427"/>
              <a:ext cx="3025139" cy="4256532"/>
            </a:xfrm>
            <a:prstGeom prst="rect">
              <a:avLst/>
            </a:prstGeom>
          </p:spPr>
        </p:pic>
        <p:sp>
          <p:nvSpPr>
            <p:cNvPr id="21" name="object 21"/>
            <p:cNvSpPr/>
            <p:nvPr/>
          </p:nvSpPr>
          <p:spPr>
            <a:xfrm>
              <a:off x="617219" y="5705855"/>
              <a:ext cx="3034665" cy="4272915"/>
            </a:xfrm>
            <a:custGeom>
              <a:avLst/>
              <a:gdLst/>
              <a:ahLst/>
              <a:cxnLst/>
              <a:rect l="l" t="t" r="r" b="b"/>
              <a:pathLst>
                <a:path w="3034665" h="4272915">
                  <a:moveTo>
                    <a:pt x="0" y="4272788"/>
                  </a:moveTo>
                  <a:lnTo>
                    <a:pt x="3034284" y="4272788"/>
                  </a:lnTo>
                  <a:lnTo>
                    <a:pt x="3034284" y="0"/>
                  </a:lnTo>
                  <a:lnTo>
                    <a:pt x="0" y="0"/>
                  </a:lnTo>
                  <a:lnTo>
                    <a:pt x="0" y="4272788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2" name="object 22"/>
          <p:cNvGrpSpPr/>
          <p:nvPr/>
        </p:nvGrpSpPr>
        <p:grpSpPr>
          <a:xfrm>
            <a:off x="4046029" y="5701093"/>
            <a:ext cx="3044190" cy="4282440"/>
            <a:chOff x="4046029" y="5701093"/>
            <a:chExt cx="3044190" cy="4282440"/>
          </a:xfrm>
        </p:grpSpPr>
        <p:pic>
          <p:nvPicPr>
            <p:cNvPr id="23" name="object 23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4055363" y="5710427"/>
              <a:ext cx="3025140" cy="4264152"/>
            </a:xfrm>
            <a:prstGeom prst="rect">
              <a:avLst/>
            </a:prstGeom>
          </p:spPr>
        </p:pic>
        <p:sp>
          <p:nvSpPr>
            <p:cNvPr id="24" name="object 24"/>
            <p:cNvSpPr/>
            <p:nvPr/>
          </p:nvSpPr>
          <p:spPr>
            <a:xfrm>
              <a:off x="4050791" y="5705855"/>
              <a:ext cx="3034665" cy="4272915"/>
            </a:xfrm>
            <a:custGeom>
              <a:avLst/>
              <a:gdLst/>
              <a:ahLst/>
              <a:cxnLst/>
              <a:rect l="l" t="t" r="r" b="b"/>
              <a:pathLst>
                <a:path w="3034665" h="4272915">
                  <a:moveTo>
                    <a:pt x="0" y="4272788"/>
                  </a:moveTo>
                  <a:lnTo>
                    <a:pt x="3034284" y="4272788"/>
                  </a:lnTo>
                  <a:lnTo>
                    <a:pt x="3034284" y="0"/>
                  </a:lnTo>
                  <a:lnTo>
                    <a:pt x="0" y="0"/>
                  </a:lnTo>
                  <a:lnTo>
                    <a:pt x="0" y="4272788"/>
                  </a:lnTo>
                  <a:close/>
                </a:path>
              </a:pathLst>
            </a:custGeom>
            <a:ln w="95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5" name="object 25"/>
          <p:cNvGrpSpPr/>
          <p:nvPr/>
        </p:nvGrpSpPr>
        <p:grpSpPr>
          <a:xfrm>
            <a:off x="612458" y="1141285"/>
            <a:ext cx="2987040" cy="4213860"/>
            <a:chOff x="612458" y="1141285"/>
            <a:chExt cx="2987040" cy="4213860"/>
          </a:xfrm>
        </p:grpSpPr>
        <p:pic>
          <p:nvPicPr>
            <p:cNvPr id="26" name="object 26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621792" y="1150619"/>
              <a:ext cx="2961132" cy="4186846"/>
            </a:xfrm>
            <a:prstGeom prst="rect">
              <a:avLst/>
            </a:prstGeom>
          </p:spPr>
        </p:pic>
        <p:sp>
          <p:nvSpPr>
            <p:cNvPr id="27" name="object 27"/>
            <p:cNvSpPr/>
            <p:nvPr/>
          </p:nvSpPr>
          <p:spPr>
            <a:xfrm>
              <a:off x="617220" y="1146047"/>
              <a:ext cx="2977515" cy="4204335"/>
            </a:xfrm>
            <a:custGeom>
              <a:avLst/>
              <a:gdLst/>
              <a:ahLst/>
              <a:cxnLst/>
              <a:rect l="l" t="t" r="r" b="b"/>
              <a:pathLst>
                <a:path w="2977515" h="4204335">
                  <a:moveTo>
                    <a:pt x="0" y="4204208"/>
                  </a:moveTo>
                  <a:lnTo>
                    <a:pt x="2977388" y="4204208"/>
                  </a:lnTo>
                  <a:lnTo>
                    <a:pt x="2977388" y="0"/>
                  </a:lnTo>
                  <a:lnTo>
                    <a:pt x="0" y="0"/>
                  </a:lnTo>
                  <a:lnTo>
                    <a:pt x="0" y="4204208"/>
                  </a:lnTo>
                  <a:close/>
                </a:path>
              </a:pathLst>
            </a:custGeom>
            <a:ln w="952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8" name="object 28"/>
          <p:cNvGrpSpPr/>
          <p:nvPr/>
        </p:nvGrpSpPr>
        <p:grpSpPr>
          <a:xfrm>
            <a:off x="4046029" y="1141285"/>
            <a:ext cx="3044190" cy="4189729"/>
            <a:chOff x="4046029" y="1141285"/>
            <a:chExt cx="3044190" cy="4189729"/>
          </a:xfrm>
        </p:grpSpPr>
        <p:pic>
          <p:nvPicPr>
            <p:cNvPr id="29" name="object 29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4155947" y="1150619"/>
              <a:ext cx="2924555" cy="4149852"/>
            </a:xfrm>
            <a:prstGeom prst="rect">
              <a:avLst/>
            </a:prstGeom>
          </p:spPr>
        </p:pic>
        <p:sp>
          <p:nvSpPr>
            <p:cNvPr id="30" name="object 30"/>
            <p:cNvSpPr/>
            <p:nvPr/>
          </p:nvSpPr>
          <p:spPr>
            <a:xfrm>
              <a:off x="4050791" y="1146047"/>
              <a:ext cx="3034665" cy="4180204"/>
            </a:xfrm>
            <a:custGeom>
              <a:avLst/>
              <a:gdLst/>
              <a:ahLst/>
              <a:cxnLst/>
              <a:rect l="l" t="t" r="r" b="b"/>
              <a:pathLst>
                <a:path w="3034665" h="4180204">
                  <a:moveTo>
                    <a:pt x="0" y="4180204"/>
                  </a:moveTo>
                  <a:lnTo>
                    <a:pt x="3034284" y="4180204"/>
                  </a:lnTo>
                  <a:lnTo>
                    <a:pt x="3034284" y="0"/>
                  </a:lnTo>
                  <a:lnTo>
                    <a:pt x="0" y="0"/>
                  </a:lnTo>
                  <a:lnTo>
                    <a:pt x="0" y="4180204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1" name="object 31"/>
          <p:cNvSpPr/>
          <p:nvPr/>
        </p:nvSpPr>
        <p:spPr>
          <a:xfrm>
            <a:off x="2109851" y="5734176"/>
            <a:ext cx="2047239" cy="12700"/>
          </a:xfrm>
          <a:custGeom>
            <a:avLst/>
            <a:gdLst/>
            <a:ahLst/>
            <a:cxnLst/>
            <a:rect l="l" t="t" r="r" b="b"/>
            <a:pathLst>
              <a:path w="2047239" h="12700">
                <a:moveTo>
                  <a:pt x="2046732" y="0"/>
                </a:moveTo>
                <a:lnTo>
                  <a:pt x="0" y="0"/>
                </a:lnTo>
                <a:lnTo>
                  <a:pt x="0" y="12191"/>
                </a:lnTo>
                <a:lnTo>
                  <a:pt x="2046732" y="12191"/>
                </a:lnTo>
                <a:lnTo>
                  <a:pt x="2046732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 txBox="1"/>
          <p:nvPr/>
        </p:nvSpPr>
        <p:spPr>
          <a:xfrm>
            <a:off x="2097404" y="5183835"/>
            <a:ext cx="4060825" cy="8705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" algn="ctr">
              <a:lnSpc>
                <a:spcPct val="100000"/>
              </a:lnSpc>
              <a:spcBef>
                <a:spcPts val="100"/>
              </a:spcBef>
            </a:pPr>
            <a:r>
              <a:rPr sz="1800" b="1" spc="-10" dirty="0">
                <a:solidFill>
                  <a:srgbClr val="FF0000"/>
                </a:solidFill>
                <a:latin typeface="Malgun Gothic"/>
                <a:cs typeface="Malgun Gothic"/>
              </a:rPr>
              <a:t>기업</a:t>
            </a:r>
            <a:r>
              <a:rPr sz="1800" b="1" spc="-215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1800" b="1" spc="-10" dirty="0">
                <a:solidFill>
                  <a:srgbClr val="FF0000"/>
                </a:solidFill>
                <a:latin typeface="Malgun Gothic"/>
                <a:cs typeface="Malgun Gothic"/>
              </a:rPr>
              <a:t>전체의</a:t>
            </a:r>
            <a:r>
              <a:rPr sz="1800" b="1" spc="-185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1800" b="1" spc="-10" dirty="0">
                <a:solidFill>
                  <a:srgbClr val="FF0000"/>
                </a:solidFill>
                <a:latin typeface="Malgun Gothic"/>
                <a:cs typeface="Malgun Gothic"/>
              </a:rPr>
              <a:t>매출</a:t>
            </a:r>
            <a:r>
              <a:rPr sz="1800" b="1" spc="-215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1800" b="1" spc="-10" dirty="0">
                <a:solidFill>
                  <a:srgbClr val="FF0000"/>
                </a:solidFill>
                <a:latin typeface="Malgun Gothic"/>
                <a:cs typeface="Malgun Gothic"/>
              </a:rPr>
              <a:t>성과가</a:t>
            </a:r>
            <a:r>
              <a:rPr sz="1800" b="1" spc="-200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1800" b="1" spc="-25" dirty="0">
                <a:solidFill>
                  <a:srgbClr val="FF0000"/>
                </a:solidFill>
                <a:latin typeface="Malgun Gothic"/>
                <a:cs typeface="Malgun Gothic"/>
              </a:rPr>
              <a:t>아닌</a:t>
            </a:r>
            <a:r>
              <a:rPr sz="1800" b="1" spc="-25" dirty="0">
                <a:solidFill>
                  <a:srgbClr val="FF0000"/>
                </a:solidFill>
                <a:latin typeface="Calibri"/>
                <a:cs typeface="Calibri"/>
              </a:rPr>
              <a:t>,</a:t>
            </a:r>
            <a:endParaRPr sz="1800">
              <a:latin typeface="Calibri"/>
              <a:cs typeface="Calibri"/>
            </a:endParaRPr>
          </a:p>
          <a:p>
            <a:pPr marL="12065" marR="5080" algn="ctr">
              <a:lnSpc>
                <a:spcPct val="103299"/>
              </a:lnSpc>
              <a:spcBef>
                <a:spcPts val="30"/>
              </a:spcBef>
            </a:pPr>
            <a:r>
              <a:rPr sz="1800" b="1" dirty="0">
                <a:solidFill>
                  <a:srgbClr val="FF0000"/>
                </a:solidFill>
                <a:latin typeface="Malgun Gothic"/>
                <a:cs typeface="Malgun Gothic"/>
              </a:rPr>
              <a:t>제품명</a:t>
            </a:r>
            <a:r>
              <a:rPr sz="1800" b="1" dirty="0">
                <a:solidFill>
                  <a:srgbClr val="FF0000"/>
                </a:solidFill>
                <a:latin typeface="Calibri"/>
                <a:cs typeface="Calibri"/>
              </a:rPr>
              <a:t>, </a:t>
            </a:r>
            <a:r>
              <a:rPr sz="1800" b="1" dirty="0">
                <a:solidFill>
                  <a:srgbClr val="FF0000"/>
                </a:solidFill>
                <a:latin typeface="Malgun Gothic"/>
                <a:cs typeface="Malgun Gothic"/>
              </a:rPr>
              <a:t>정확한</a:t>
            </a:r>
            <a:r>
              <a:rPr sz="1800" b="1" spc="-225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0000"/>
                </a:solidFill>
                <a:latin typeface="Malgun Gothic"/>
                <a:cs typeface="Malgun Gothic"/>
              </a:rPr>
              <a:t>금액</a:t>
            </a:r>
            <a:r>
              <a:rPr sz="1800" b="1" spc="-204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0000"/>
                </a:solidFill>
                <a:latin typeface="Malgun Gothic"/>
                <a:cs typeface="Malgun Gothic"/>
              </a:rPr>
              <a:t>등을</a:t>
            </a:r>
            <a:r>
              <a:rPr sz="1800" b="1" spc="-225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0000"/>
                </a:solidFill>
                <a:latin typeface="Malgun Gothic"/>
                <a:cs typeface="Malgun Gothic"/>
              </a:rPr>
              <a:t>확인할</a:t>
            </a:r>
            <a:r>
              <a:rPr sz="1800" b="1" spc="-225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0000"/>
                </a:solidFill>
                <a:latin typeface="Malgun Gothic"/>
                <a:cs typeface="Malgun Gothic"/>
              </a:rPr>
              <a:t>수</a:t>
            </a:r>
            <a:r>
              <a:rPr sz="1800" b="1" spc="-204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1800" b="1" spc="-25" dirty="0">
                <a:solidFill>
                  <a:srgbClr val="FF0000"/>
                </a:solidFill>
                <a:latin typeface="Malgun Gothic"/>
                <a:cs typeface="Malgun Gothic"/>
              </a:rPr>
              <a:t>있는 </a:t>
            </a:r>
            <a:r>
              <a:rPr sz="1800" b="1" dirty="0">
                <a:solidFill>
                  <a:srgbClr val="FF0000"/>
                </a:solidFill>
                <a:latin typeface="Malgun Gothic"/>
                <a:cs typeface="Malgun Gothic"/>
              </a:rPr>
              <a:t>과제</a:t>
            </a:r>
            <a:r>
              <a:rPr sz="1800" b="1" spc="-225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0000"/>
                </a:solidFill>
                <a:latin typeface="Malgun Gothic"/>
                <a:cs typeface="Malgun Gothic"/>
              </a:rPr>
              <a:t>관련</a:t>
            </a:r>
            <a:r>
              <a:rPr sz="1800" b="1" spc="-204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0000"/>
                </a:solidFill>
                <a:latin typeface="Malgun Gothic"/>
                <a:cs typeface="Malgun Gothic"/>
              </a:rPr>
              <a:t>매출</a:t>
            </a:r>
            <a:r>
              <a:rPr sz="1800" b="1" spc="-225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0000"/>
                </a:solidFill>
                <a:latin typeface="Malgun Gothic"/>
                <a:cs typeface="Malgun Gothic"/>
              </a:rPr>
              <a:t>성과에</a:t>
            </a:r>
            <a:r>
              <a:rPr sz="1800" b="1" spc="-204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0000"/>
                </a:solidFill>
                <a:latin typeface="Malgun Gothic"/>
                <a:cs typeface="Malgun Gothic"/>
              </a:rPr>
              <a:t>대한</a:t>
            </a:r>
            <a:r>
              <a:rPr sz="1800" b="1" spc="-225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0000"/>
                </a:solidFill>
                <a:latin typeface="Malgun Gothic"/>
                <a:cs typeface="Malgun Gothic"/>
              </a:rPr>
              <a:t>증빙</a:t>
            </a:r>
            <a:r>
              <a:rPr sz="1800" b="1" spc="-229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1800" b="1" spc="-25" dirty="0">
                <a:solidFill>
                  <a:srgbClr val="FF0000"/>
                </a:solidFill>
                <a:latin typeface="Malgun Gothic"/>
                <a:cs typeface="Malgun Gothic"/>
              </a:rPr>
              <a:t>필요</a:t>
            </a:r>
            <a:endParaRPr sz="1800">
              <a:latin typeface="Malgun Gothic"/>
              <a:cs typeface="Malgun Gothic"/>
            </a:endParaRPr>
          </a:p>
        </p:txBody>
      </p:sp>
      <p:sp>
        <p:nvSpPr>
          <p:cNvPr id="34" name="object 3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045"/>
              </a:lnSpc>
            </a:pPr>
            <a:fld id="{81D60167-4931-47E6-BA6A-407CBD079E47}" type="slidenum">
              <a:rPr spc="-25" dirty="0"/>
              <a:t>38</a:t>
            </a:fld>
            <a:endParaRPr spc="-25" dirty="0"/>
          </a:p>
        </p:txBody>
      </p:sp>
      <p:sp>
        <p:nvSpPr>
          <p:cNvPr id="33" name="object 33"/>
          <p:cNvSpPr txBox="1"/>
          <p:nvPr/>
        </p:nvSpPr>
        <p:spPr>
          <a:xfrm>
            <a:off x="317093" y="118617"/>
            <a:ext cx="390969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Ⅳ.</a:t>
            </a:r>
            <a:r>
              <a:rPr sz="1800" b="1" spc="-5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국내외</a:t>
            </a:r>
            <a:r>
              <a:rPr sz="1800" b="1" spc="-25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사업화</a:t>
            </a:r>
            <a:r>
              <a:rPr sz="1800" b="1" spc="-10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매출성과</a:t>
            </a:r>
            <a:r>
              <a:rPr sz="1800" b="1" spc="-10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검증</a:t>
            </a:r>
            <a:r>
              <a:rPr sz="1800" b="1" spc="-25" dirty="0">
                <a:solidFill>
                  <a:srgbClr val="FFFFFF"/>
                </a:solidFill>
                <a:latin typeface="Malgun Gothic"/>
                <a:cs typeface="Malgun Gothic"/>
              </a:rPr>
              <a:t> 기준</a:t>
            </a:r>
            <a:endParaRPr sz="1800">
              <a:latin typeface="Malgun Gothic"/>
              <a:cs typeface="Malgun Gothic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96240" y="568451"/>
            <a:ext cx="6858634" cy="9775190"/>
            <a:chOff x="396240" y="568451"/>
            <a:chExt cx="6858634" cy="977519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87552" y="642238"/>
              <a:ext cx="279145" cy="143764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290701" y="641857"/>
              <a:ext cx="145542" cy="144145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507617" y="642238"/>
              <a:ext cx="119507" cy="143764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654556" y="640079"/>
              <a:ext cx="133095" cy="144017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859153" y="642238"/>
              <a:ext cx="127508" cy="143255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008504" y="642238"/>
              <a:ext cx="145414" cy="143764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219832" y="645667"/>
              <a:ext cx="133197" cy="140335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379598" y="642222"/>
              <a:ext cx="114807" cy="143272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526791" y="641603"/>
              <a:ext cx="239268" cy="155448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690372" y="912875"/>
              <a:ext cx="6358128" cy="9235440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1524000" y="2333243"/>
              <a:ext cx="1456690" cy="1714500"/>
            </a:xfrm>
            <a:custGeom>
              <a:avLst/>
              <a:gdLst/>
              <a:ahLst/>
              <a:cxnLst/>
              <a:rect l="l" t="t" r="r" b="b"/>
              <a:pathLst>
                <a:path w="1456689" h="1714500">
                  <a:moveTo>
                    <a:pt x="1456563" y="1382268"/>
                  </a:moveTo>
                  <a:lnTo>
                    <a:pt x="0" y="1382268"/>
                  </a:lnTo>
                  <a:lnTo>
                    <a:pt x="0" y="1714500"/>
                  </a:lnTo>
                  <a:lnTo>
                    <a:pt x="1456563" y="1714500"/>
                  </a:lnTo>
                  <a:lnTo>
                    <a:pt x="1456563" y="1382268"/>
                  </a:lnTo>
                  <a:close/>
                </a:path>
                <a:path w="1456689" h="1714500">
                  <a:moveTo>
                    <a:pt x="1456563" y="0"/>
                  </a:moveTo>
                  <a:lnTo>
                    <a:pt x="0" y="0"/>
                  </a:lnTo>
                  <a:lnTo>
                    <a:pt x="0" y="1257300"/>
                  </a:lnTo>
                  <a:lnTo>
                    <a:pt x="1456563" y="1257300"/>
                  </a:lnTo>
                  <a:lnTo>
                    <a:pt x="145656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6211061" y="6781037"/>
              <a:ext cx="647700" cy="140335"/>
            </a:xfrm>
            <a:custGeom>
              <a:avLst/>
              <a:gdLst/>
              <a:ahLst/>
              <a:cxnLst/>
              <a:rect l="l" t="t" r="r" b="b"/>
              <a:pathLst>
                <a:path w="647700" h="140334">
                  <a:moveTo>
                    <a:pt x="0" y="139826"/>
                  </a:moveTo>
                  <a:lnTo>
                    <a:pt x="647699" y="139826"/>
                  </a:lnTo>
                  <a:lnTo>
                    <a:pt x="647699" y="0"/>
                  </a:lnTo>
                  <a:lnTo>
                    <a:pt x="0" y="0"/>
                  </a:lnTo>
                  <a:lnTo>
                    <a:pt x="0" y="139826"/>
                  </a:lnTo>
                  <a:close/>
                </a:path>
              </a:pathLst>
            </a:custGeom>
            <a:ln w="28574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15"/>
          <p:cNvSpPr txBox="1"/>
          <p:nvPr/>
        </p:nvSpPr>
        <p:spPr>
          <a:xfrm>
            <a:off x="6598157" y="6962012"/>
            <a:ext cx="48260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5" dirty="0">
                <a:solidFill>
                  <a:srgbClr val="FF0000"/>
                </a:solidFill>
                <a:latin typeface="Malgun Gothic"/>
                <a:cs typeface="Malgun Gothic"/>
              </a:rPr>
              <a:t>매출액</a:t>
            </a:r>
            <a:endParaRPr sz="1200">
              <a:latin typeface="Malgun Gothic"/>
              <a:cs typeface="Malgun Gothic"/>
            </a:endParaRPr>
          </a:p>
        </p:txBody>
      </p:sp>
      <p:sp>
        <p:nvSpPr>
          <p:cNvPr id="17" name="object 1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045"/>
              </a:lnSpc>
            </a:pPr>
            <a:fld id="{81D60167-4931-47E6-BA6A-407CBD079E47}" type="slidenum">
              <a:rPr spc="-25" dirty="0"/>
              <a:t>39</a:t>
            </a:fld>
            <a:endParaRPr spc="-25" dirty="0"/>
          </a:p>
        </p:txBody>
      </p:sp>
      <p:sp>
        <p:nvSpPr>
          <p:cNvPr id="16" name="object 16"/>
          <p:cNvSpPr txBox="1"/>
          <p:nvPr/>
        </p:nvSpPr>
        <p:spPr>
          <a:xfrm>
            <a:off x="317093" y="118617"/>
            <a:ext cx="390969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Ⅳ.</a:t>
            </a:r>
            <a:r>
              <a:rPr sz="1800" b="1" spc="-5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국내외</a:t>
            </a:r>
            <a:r>
              <a:rPr sz="1800" b="1" spc="-25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사업화</a:t>
            </a:r>
            <a:r>
              <a:rPr sz="1800" b="1" spc="-10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매출성과</a:t>
            </a:r>
            <a:r>
              <a:rPr sz="1800" b="1" spc="-10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검증</a:t>
            </a:r>
            <a:r>
              <a:rPr sz="1800" b="1" spc="-25" dirty="0">
                <a:solidFill>
                  <a:srgbClr val="FFFFFF"/>
                </a:solidFill>
                <a:latin typeface="Malgun Gothic"/>
                <a:cs typeface="Malgun Gothic"/>
              </a:rPr>
              <a:t> 기준</a:t>
            </a:r>
            <a:endParaRPr sz="1800">
              <a:latin typeface="Malgun Gothic"/>
              <a:cs typeface="Malgun Gothic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350" y="-1778"/>
            <a:ext cx="7569200" cy="511175"/>
            <a:chOff x="-6350" y="-1778"/>
            <a:chExt cx="7569200" cy="511175"/>
          </a:xfrm>
        </p:grpSpPr>
        <p:sp>
          <p:nvSpPr>
            <p:cNvPr id="3" name="object 3"/>
            <p:cNvSpPr/>
            <p:nvPr/>
          </p:nvSpPr>
          <p:spPr>
            <a:xfrm>
              <a:off x="0" y="4571"/>
              <a:ext cx="7556500" cy="498475"/>
            </a:xfrm>
            <a:custGeom>
              <a:avLst/>
              <a:gdLst/>
              <a:ahLst/>
              <a:cxnLst/>
              <a:rect l="l" t="t" r="r" b="b"/>
              <a:pathLst>
                <a:path w="7556500" h="498475">
                  <a:moveTo>
                    <a:pt x="0" y="498221"/>
                  </a:moveTo>
                  <a:lnTo>
                    <a:pt x="7555992" y="498221"/>
                  </a:lnTo>
                  <a:lnTo>
                    <a:pt x="7555992" y="0"/>
                  </a:lnTo>
                  <a:lnTo>
                    <a:pt x="0" y="0"/>
                  </a:lnTo>
                  <a:lnTo>
                    <a:pt x="0" y="498221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0" y="496442"/>
              <a:ext cx="7556500" cy="12700"/>
            </a:xfrm>
            <a:custGeom>
              <a:avLst/>
              <a:gdLst/>
              <a:ahLst/>
              <a:cxnLst/>
              <a:rect l="l" t="t" r="r" b="b"/>
              <a:pathLst>
                <a:path w="7556500" h="12700">
                  <a:moveTo>
                    <a:pt x="0" y="12700"/>
                  </a:moveTo>
                  <a:lnTo>
                    <a:pt x="7555992" y="12700"/>
                  </a:lnTo>
                  <a:lnTo>
                    <a:pt x="7555992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416F9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4571"/>
              <a:ext cx="7556500" cy="498475"/>
            </a:xfrm>
            <a:custGeom>
              <a:avLst/>
              <a:gdLst/>
              <a:ahLst/>
              <a:cxnLst/>
              <a:rect l="l" t="t" r="r" b="b"/>
              <a:pathLst>
                <a:path w="7556500" h="498475">
                  <a:moveTo>
                    <a:pt x="7555992" y="0"/>
                  </a:moveTo>
                  <a:lnTo>
                    <a:pt x="0" y="0"/>
                  </a:lnTo>
                  <a:lnTo>
                    <a:pt x="0" y="498221"/>
                  </a:lnTo>
                </a:path>
              </a:pathLst>
            </a:custGeom>
            <a:ln w="12700">
              <a:solidFill>
                <a:srgbClr val="416F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" name="object 6"/>
          <p:cNvGrpSpPr/>
          <p:nvPr/>
        </p:nvGrpSpPr>
        <p:grpSpPr>
          <a:xfrm>
            <a:off x="482854" y="793749"/>
            <a:ext cx="6771640" cy="9563735"/>
            <a:chOff x="482854" y="793749"/>
            <a:chExt cx="6771640" cy="9563735"/>
          </a:xfrm>
        </p:grpSpPr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87680" y="798575"/>
              <a:ext cx="6760464" cy="9550908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489204" y="800099"/>
              <a:ext cx="6758940" cy="9551035"/>
            </a:xfrm>
            <a:custGeom>
              <a:avLst/>
              <a:gdLst/>
              <a:ahLst/>
              <a:cxnLst/>
              <a:rect l="l" t="t" r="r" b="b"/>
              <a:pathLst>
                <a:path w="6758940" h="9551035">
                  <a:moveTo>
                    <a:pt x="0" y="9550781"/>
                  </a:moveTo>
                  <a:lnTo>
                    <a:pt x="6758940" y="9550781"/>
                  </a:lnTo>
                  <a:lnTo>
                    <a:pt x="6758940" y="0"/>
                  </a:lnTo>
                  <a:lnTo>
                    <a:pt x="0" y="0"/>
                  </a:lnTo>
                  <a:lnTo>
                    <a:pt x="0" y="9550781"/>
                  </a:lnTo>
                  <a:close/>
                </a:path>
              </a:pathLst>
            </a:custGeom>
            <a:ln w="12698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515112" y="938783"/>
              <a:ext cx="2830195" cy="220979"/>
            </a:xfrm>
            <a:custGeom>
              <a:avLst/>
              <a:gdLst/>
              <a:ahLst/>
              <a:cxnLst/>
              <a:rect l="l" t="t" r="r" b="b"/>
              <a:pathLst>
                <a:path w="2830195" h="220980">
                  <a:moveTo>
                    <a:pt x="2829941" y="0"/>
                  </a:moveTo>
                  <a:lnTo>
                    <a:pt x="0" y="0"/>
                  </a:lnTo>
                  <a:lnTo>
                    <a:pt x="0" y="220979"/>
                  </a:lnTo>
                  <a:lnTo>
                    <a:pt x="2829941" y="220979"/>
                  </a:lnTo>
                  <a:lnTo>
                    <a:pt x="2829941" y="0"/>
                  </a:lnTo>
                  <a:close/>
                </a:path>
              </a:pathLst>
            </a:custGeom>
            <a:solidFill>
              <a:srgbClr val="1F4E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1107948" y="986027"/>
              <a:ext cx="525780" cy="127000"/>
            </a:xfrm>
            <a:custGeom>
              <a:avLst/>
              <a:gdLst/>
              <a:ahLst/>
              <a:cxnLst/>
              <a:rect l="l" t="t" r="r" b="b"/>
              <a:pathLst>
                <a:path w="525780" h="127000">
                  <a:moveTo>
                    <a:pt x="101104" y="34290"/>
                  </a:moveTo>
                  <a:lnTo>
                    <a:pt x="34315" y="34290"/>
                  </a:lnTo>
                  <a:lnTo>
                    <a:pt x="34315" y="6350"/>
                  </a:lnTo>
                  <a:lnTo>
                    <a:pt x="17805" y="6350"/>
                  </a:lnTo>
                  <a:lnTo>
                    <a:pt x="17805" y="48133"/>
                  </a:lnTo>
                  <a:lnTo>
                    <a:pt x="50292" y="48133"/>
                  </a:lnTo>
                  <a:lnTo>
                    <a:pt x="50292" y="62230"/>
                  </a:lnTo>
                  <a:lnTo>
                    <a:pt x="66789" y="62230"/>
                  </a:lnTo>
                  <a:lnTo>
                    <a:pt x="66789" y="48133"/>
                  </a:lnTo>
                  <a:lnTo>
                    <a:pt x="101104" y="48133"/>
                  </a:lnTo>
                  <a:lnTo>
                    <a:pt x="101104" y="34290"/>
                  </a:lnTo>
                  <a:close/>
                </a:path>
                <a:path w="525780" h="127000">
                  <a:moveTo>
                    <a:pt x="101625" y="107315"/>
                  </a:moveTo>
                  <a:lnTo>
                    <a:pt x="33655" y="107315"/>
                  </a:lnTo>
                  <a:lnTo>
                    <a:pt x="33655" y="83439"/>
                  </a:lnTo>
                  <a:lnTo>
                    <a:pt x="17157" y="83439"/>
                  </a:lnTo>
                  <a:lnTo>
                    <a:pt x="17157" y="121158"/>
                  </a:lnTo>
                  <a:lnTo>
                    <a:pt x="101625" y="121158"/>
                  </a:lnTo>
                  <a:lnTo>
                    <a:pt x="101625" y="107315"/>
                  </a:lnTo>
                  <a:close/>
                </a:path>
                <a:path w="525780" h="127000">
                  <a:moveTo>
                    <a:pt x="117208" y="62344"/>
                  </a:moveTo>
                  <a:lnTo>
                    <a:pt x="0" y="62344"/>
                  </a:lnTo>
                  <a:lnTo>
                    <a:pt x="0" y="76200"/>
                  </a:lnTo>
                  <a:lnTo>
                    <a:pt x="117208" y="76200"/>
                  </a:lnTo>
                  <a:lnTo>
                    <a:pt x="117208" y="62344"/>
                  </a:lnTo>
                  <a:close/>
                </a:path>
                <a:path w="525780" h="127000">
                  <a:moveTo>
                    <a:pt x="233680" y="5207"/>
                  </a:moveTo>
                  <a:lnTo>
                    <a:pt x="217297" y="5207"/>
                  </a:lnTo>
                  <a:lnTo>
                    <a:pt x="217297" y="18796"/>
                  </a:lnTo>
                  <a:lnTo>
                    <a:pt x="217297" y="36576"/>
                  </a:lnTo>
                  <a:lnTo>
                    <a:pt x="168148" y="36576"/>
                  </a:lnTo>
                  <a:lnTo>
                    <a:pt x="168148" y="18796"/>
                  </a:lnTo>
                  <a:lnTo>
                    <a:pt x="217297" y="18796"/>
                  </a:lnTo>
                  <a:lnTo>
                    <a:pt x="217297" y="5207"/>
                  </a:lnTo>
                  <a:lnTo>
                    <a:pt x="151790" y="5207"/>
                  </a:lnTo>
                  <a:lnTo>
                    <a:pt x="151790" y="50165"/>
                  </a:lnTo>
                  <a:lnTo>
                    <a:pt x="233680" y="50165"/>
                  </a:lnTo>
                  <a:lnTo>
                    <a:pt x="233680" y="36576"/>
                  </a:lnTo>
                  <a:lnTo>
                    <a:pt x="233667" y="18796"/>
                  </a:lnTo>
                  <a:lnTo>
                    <a:pt x="233680" y="5207"/>
                  </a:lnTo>
                  <a:close/>
                </a:path>
                <a:path w="525780" h="127000">
                  <a:moveTo>
                    <a:pt x="235712" y="108331"/>
                  </a:moveTo>
                  <a:lnTo>
                    <a:pt x="167767" y="108331"/>
                  </a:lnTo>
                  <a:lnTo>
                    <a:pt x="167767" y="84074"/>
                  </a:lnTo>
                  <a:lnTo>
                    <a:pt x="151269" y="84074"/>
                  </a:lnTo>
                  <a:lnTo>
                    <a:pt x="151269" y="122174"/>
                  </a:lnTo>
                  <a:lnTo>
                    <a:pt x="235712" y="122174"/>
                  </a:lnTo>
                  <a:lnTo>
                    <a:pt x="235712" y="108331"/>
                  </a:lnTo>
                  <a:close/>
                </a:path>
                <a:path w="525780" h="127000">
                  <a:moveTo>
                    <a:pt x="251333" y="61455"/>
                  </a:moveTo>
                  <a:lnTo>
                    <a:pt x="134112" y="61455"/>
                  </a:lnTo>
                  <a:lnTo>
                    <a:pt x="134112" y="75311"/>
                  </a:lnTo>
                  <a:lnTo>
                    <a:pt x="185801" y="75311"/>
                  </a:lnTo>
                  <a:lnTo>
                    <a:pt x="185801" y="99949"/>
                  </a:lnTo>
                  <a:lnTo>
                    <a:pt x="202184" y="99949"/>
                  </a:lnTo>
                  <a:lnTo>
                    <a:pt x="202184" y="75311"/>
                  </a:lnTo>
                  <a:lnTo>
                    <a:pt x="251333" y="75311"/>
                  </a:lnTo>
                  <a:lnTo>
                    <a:pt x="251333" y="61455"/>
                  </a:lnTo>
                  <a:close/>
                </a:path>
                <a:path w="525780" h="127000">
                  <a:moveTo>
                    <a:pt x="345440" y="55626"/>
                  </a:moveTo>
                  <a:lnTo>
                    <a:pt x="339090" y="53340"/>
                  </a:lnTo>
                  <a:lnTo>
                    <a:pt x="333248" y="50292"/>
                  </a:lnTo>
                  <a:lnTo>
                    <a:pt x="327914" y="46482"/>
                  </a:lnTo>
                  <a:lnTo>
                    <a:pt x="325374" y="43942"/>
                  </a:lnTo>
                  <a:lnTo>
                    <a:pt x="323088" y="41656"/>
                  </a:lnTo>
                  <a:lnTo>
                    <a:pt x="316992" y="34798"/>
                  </a:lnTo>
                  <a:lnTo>
                    <a:pt x="313944" y="27305"/>
                  </a:lnTo>
                  <a:lnTo>
                    <a:pt x="313944" y="4064"/>
                  </a:lnTo>
                  <a:lnTo>
                    <a:pt x="297561" y="4064"/>
                  </a:lnTo>
                  <a:lnTo>
                    <a:pt x="297561" y="27813"/>
                  </a:lnTo>
                  <a:lnTo>
                    <a:pt x="294640" y="35560"/>
                  </a:lnTo>
                  <a:lnTo>
                    <a:pt x="266065" y="60706"/>
                  </a:lnTo>
                  <a:lnTo>
                    <a:pt x="278003" y="72263"/>
                  </a:lnTo>
                  <a:lnTo>
                    <a:pt x="282575" y="69850"/>
                  </a:lnTo>
                  <a:lnTo>
                    <a:pt x="287782" y="65786"/>
                  </a:lnTo>
                  <a:lnTo>
                    <a:pt x="293751" y="59690"/>
                  </a:lnTo>
                  <a:lnTo>
                    <a:pt x="299720" y="53848"/>
                  </a:lnTo>
                  <a:lnTo>
                    <a:pt x="303784" y="48641"/>
                  </a:lnTo>
                  <a:lnTo>
                    <a:pt x="306197" y="43942"/>
                  </a:lnTo>
                  <a:lnTo>
                    <a:pt x="311658" y="51181"/>
                  </a:lnTo>
                  <a:lnTo>
                    <a:pt x="318262" y="57658"/>
                  </a:lnTo>
                  <a:lnTo>
                    <a:pt x="326009" y="63500"/>
                  </a:lnTo>
                  <a:lnTo>
                    <a:pt x="335026" y="68453"/>
                  </a:lnTo>
                  <a:lnTo>
                    <a:pt x="345440" y="55626"/>
                  </a:lnTo>
                  <a:close/>
                </a:path>
                <a:path w="525780" h="127000">
                  <a:moveTo>
                    <a:pt x="376174" y="0"/>
                  </a:moveTo>
                  <a:lnTo>
                    <a:pt x="360045" y="0"/>
                  </a:lnTo>
                  <a:lnTo>
                    <a:pt x="360045" y="22352"/>
                  </a:lnTo>
                  <a:lnTo>
                    <a:pt x="332994" y="22352"/>
                  </a:lnTo>
                  <a:lnTo>
                    <a:pt x="332994" y="36322"/>
                  </a:lnTo>
                  <a:lnTo>
                    <a:pt x="360045" y="36322"/>
                  </a:lnTo>
                  <a:lnTo>
                    <a:pt x="360045" y="72517"/>
                  </a:lnTo>
                  <a:lnTo>
                    <a:pt x="376174" y="72517"/>
                  </a:lnTo>
                  <a:lnTo>
                    <a:pt x="376174" y="0"/>
                  </a:lnTo>
                  <a:close/>
                </a:path>
                <a:path w="525780" h="127000">
                  <a:moveTo>
                    <a:pt x="378206" y="107442"/>
                  </a:moveTo>
                  <a:lnTo>
                    <a:pt x="361569" y="77749"/>
                  </a:lnTo>
                  <a:lnTo>
                    <a:pt x="361569" y="103505"/>
                  </a:lnTo>
                  <a:lnTo>
                    <a:pt x="359410" y="106680"/>
                  </a:lnTo>
                  <a:lnTo>
                    <a:pt x="351028" y="111252"/>
                  </a:lnTo>
                  <a:lnTo>
                    <a:pt x="344805" y="112395"/>
                  </a:lnTo>
                  <a:lnTo>
                    <a:pt x="328168" y="112395"/>
                  </a:lnTo>
                  <a:lnTo>
                    <a:pt x="321945" y="111252"/>
                  </a:lnTo>
                  <a:lnTo>
                    <a:pt x="313690" y="106553"/>
                  </a:lnTo>
                  <a:lnTo>
                    <a:pt x="311531" y="103505"/>
                  </a:lnTo>
                  <a:lnTo>
                    <a:pt x="311531" y="95885"/>
                  </a:lnTo>
                  <a:lnTo>
                    <a:pt x="313690" y="92837"/>
                  </a:lnTo>
                  <a:lnTo>
                    <a:pt x="317754" y="90424"/>
                  </a:lnTo>
                  <a:lnTo>
                    <a:pt x="321945" y="88138"/>
                  </a:lnTo>
                  <a:lnTo>
                    <a:pt x="328168" y="86995"/>
                  </a:lnTo>
                  <a:lnTo>
                    <a:pt x="344805" y="86995"/>
                  </a:lnTo>
                  <a:lnTo>
                    <a:pt x="351155" y="88138"/>
                  </a:lnTo>
                  <a:lnTo>
                    <a:pt x="359410" y="92837"/>
                  </a:lnTo>
                  <a:lnTo>
                    <a:pt x="361442" y="95885"/>
                  </a:lnTo>
                  <a:lnTo>
                    <a:pt x="361569" y="103505"/>
                  </a:lnTo>
                  <a:lnTo>
                    <a:pt x="361569" y="77749"/>
                  </a:lnTo>
                  <a:lnTo>
                    <a:pt x="361061" y="77470"/>
                  </a:lnTo>
                  <a:lnTo>
                    <a:pt x="353822" y="75184"/>
                  </a:lnTo>
                  <a:lnTo>
                    <a:pt x="345694" y="73787"/>
                  </a:lnTo>
                  <a:lnTo>
                    <a:pt x="336423" y="73406"/>
                  </a:lnTo>
                  <a:lnTo>
                    <a:pt x="298577" y="85725"/>
                  </a:lnTo>
                  <a:lnTo>
                    <a:pt x="294894" y="91948"/>
                  </a:lnTo>
                  <a:lnTo>
                    <a:pt x="294894" y="107442"/>
                  </a:lnTo>
                  <a:lnTo>
                    <a:pt x="336423" y="125984"/>
                  </a:lnTo>
                  <a:lnTo>
                    <a:pt x="345694" y="125476"/>
                  </a:lnTo>
                  <a:lnTo>
                    <a:pt x="375285" y="112395"/>
                  </a:lnTo>
                  <a:lnTo>
                    <a:pt x="378206" y="107442"/>
                  </a:lnTo>
                  <a:close/>
                </a:path>
                <a:path w="525780" h="127000">
                  <a:moveTo>
                    <a:pt x="474726" y="12446"/>
                  </a:moveTo>
                  <a:lnTo>
                    <a:pt x="409575" y="12446"/>
                  </a:lnTo>
                  <a:lnTo>
                    <a:pt x="409575" y="26416"/>
                  </a:lnTo>
                  <a:lnTo>
                    <a:pt x="458597" y="26416"/>
                  </a:lnTo>
                  <a:lnTo>
                    <a:pt x="457581" y="59436"/>
                  </a:lnTo>
                  <a:lnTo>
                    <a:pt x="456819" y="70612"/>
                  </a:lnTo>
                  <a:lnTo>
                    <a:pt x="456057" y="78486"/>
                  </a:lnTo>
                  <a:lnTo>
                    <a:pt x="471932" y="79375"/>
                  </a:lnTo>
                  <a:lnTo>
                    <a:pt x="473202" y="62357"/>
                  </a:lnTo>
                  <a:lnTo>
                    <a:pt x="474091" y="45593"/>
                  </a:lnTo>
                  <a:lnTo>
                    <a:pt x="474599" y="28956"/>
                  </a:lnTo>
                  <a:lnTo>
                    <a:pt x="474726" y="12446"/>
                  </a:lnTo>
                  <a:close/>
                </a:path>
                <a:path w="525780" h="127000">
                  <a:moveTo>
                    <a:pt x="485521" y="104140"/>
                  </a:moveTo>
                  <a:lnTo>
                    <a:pt x="484759" y="91948"/>
                  </a:lnTo>
                  <a:lnTo>
                    <a:pt x="484632" y="90551"/>
                  </a:lnTo>
                  <a:lnTo>
                    <a:pt x="475107" y="91059"/>
                  </a:lnTo>
                  <a:lnTo>
                    <a:pt x="464947" y="91440"/>
                  </a:lnTo>
                  <a:lnTo>
                    <a:pt x="442468" y="91948"/>
                  </a:lnTo>
                  <a:lnTo>
                    <a:pt x="442468" y="51054"/>
                  </a:lnTo>
                  <a:lnTo>
                    <a:pt x="425831" y="51054"/>
                  </a:lnTo>
                  <a:lnTo>
                    <a:pt x="425831" y="92202"/>
                  </a:lnTo>
                  <a:lnTo>
                    <a:pt x="397510" y="92456"/>
                  </a:lnTo>
                  <a:lnTo>
                    <a:pt x="399415" y="106299"/>
                  </a:lnTo>
                  <a:lnTo>
                    <a:pt x="423037" y="106172"/>
                  </a:lnTo>
                  <a:lnTo>
                    <a:pt x="466090" y="105029"/>
                  </a:lnTo>
                  <a:lnTo>
                    <a:pt x="485521" y="104140"/>
                  </a:lnTo>
                  <a:close/>
                </a:path>
                <a:path w="525780" h="127000">
                  <a:moveTo>
                    <a:pt x="525399" y="53213"/>
                  </a:moveTo>
                  <a:lnTo>
                    <a:pt x="506349" y="53213"/>
                  </a:lnTo>
                  <a:lnTo>
                    <a:pt x="506349" y="0"/>
                  </a:lnTo>
                  <a:lnTo>
                    <a:pt x="489712" y="0"/>
                  </a:lnTo>
                  <a:lnTo>
                    <a:pt x="489712" y="126492"/>
                  </a:lnTo>
                  <a:lnTo>
                    <a:pt x="506349" y="126492"/>
                  </a:lnTo>
                  <a:lnTo>
                    <a:pt x="506349" y="67056"/>
                  </a:lnTo>
                  <a:lnTo>
                    <a:pt x="525399" y="67056"/>
                  </a:lnTo>
                  <a:lnTo>
                    <a:pt x="525399" y="5321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690115" y="986027"/>
              <a:ext cx="249936" cy="126492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004059" y="984503"/>
              <a:ext cx="249936" cy="128016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327148" y="986027"/>
              <a:ext cx="108204" cy="126492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499359" y="986027"/>
              <a:ext cx="249936" cy="126492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589788" y="1252727"/>
              <a:ext cx="10160" cy="92710"/>
            </a:xfrm>
            <a:custGeom>
              <a:avLst/>
              <a:gdLst/>
              <a:ahLst/>
              <a:cxnLst/>
              <a:rect l="l" t="t" r="r" b="b"/>
              <a:pathLst>
                <a:path w="10159" h="92709">
                  <a:moveTo>
                    <a:pt x="10096" y="1270"/>
                  </a:moveTo>
                  <a:lnTo>
                    <a:pt x="9931" y="1270"/>
                  </a:lnTo>
                  <a:lnTo>
                    <a:pt x="9931" y="0"/>
                  </a:lnTo>
                  <a:lnTo>
                    <a:pt x="139" y="0"/>
                  </a:lnTo>
                  <a:lnTo>
                    <a:pt x="139" y="1270"/>
                  </a:lnTo>
                  <a:lnTo>
                    <a:pt x="0" y="1270"/>
                  </a:lnTo>
                  <a:lnTo>
                    <a:pt x="0" y="91440"/>
                  </a:lnTo>
                  <a:lnTo>
                    <a:pt x="25" y="92710"/>
                  </a:lnTo>
                  <a:lnTo>
                    <a:pt x="9956" y="92710"/>
                  </a:lnTo>
                  <a:lnTo>
                    <a:pt x="9956" y="91440"/>
                  </a:lnTo>
                  <a:lnTo>
                    <a:pt x="10096" y="91440"/>
                  </a:lnTo>
                  <a:lnTo>
                    <a:pt x="10096" y="1270"/>
                  </a:lnTo>
                  <a:close/>
                </a:path>
              </a:pathLst>
            </a:custGeom>
            <a:solidFill>
              <a:srgbClr val="1F4E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659892" y="1232864"/>
              <a:ext cx="531495" cy="119380"/>
            </a:xfrm>
            <a:custGeom>
              <a:avLst/>
              <a:gdLst/>
              <a:ahLst/>
              <a:cxnLst/>
              <a:rect l="l" t="t" r="r" b="b"/>
              <a:pathLst>
                <a:path w="531494" h="119380">
                  <a:moveTo>
                    <a:pt x="62903" y="63157"/>
                  </a:moveTo>
                  <a:lnTo>
                    <a:pt x="47358" y="63157"/>
                  </a:lnTo>
                  <a:lnTo>
                    <a:pt x="47358" y="89712"/>
                  </a:lnTo>
                  <a:lnTo>
                    <a:pt x="62903" y="89712"/>
                  </a:lnTo>
                  <a:lnTo>
                    <a:pt x="62903" y="63157"/>
                  </a:lnTo>
                  <a:close/>
                </a:path>
                <a:path w="531494" h="119380">
                  <a:moveTo>
                    <a:pt x="106629" y="56438"/>
                  </a:moveTo>
                  <a:lnTo>
                    <a:pt x="72440" y="40436"/>
                  </a:lnTo>
                  <a:lnTo>
                    <a:pt x="67805" y="36753"/>
                  </a:lnTo>
                  <a:lnTo>
                    <a:pt x="63550" y="30149"/>
                  </a:lnTo>
                  <a:lnTo>
                    <a:pt x="63017" y="23291"/>
                  </a:lnTo>
                  <a:lnTo>
                    <a:pt x="98348" y="23291"/>
                  </a:lnTo>
                  <a:lnTo>
                    <a:pt x="98348" y="10528"/>
                  </a:lnTo>
                  <a:lnTo>
                    <a:pt x="11899" y="10528"/>
                  </a:lnTo>
                  <a:lnTo>
                    <a:pt x="11899" y="23291"/>
                  </a:lnTo>
                  <a:lnTo>
                    <a:pt x="47358" y="23291"/>
                  </a:lnTo>
                  <a:lnTo>
                    <a:pt x="46621" y="30276"/>
                  </a:lnTo>
                  <a:lnTo>
                    <a:pt x="42024" y="37134"/>
                  </a:lnTo>
                  <a:lnTo>
                    <a:pt x="3276" y="56438"/>
                  </a:lnTo>
                  <a:lnTo>
                    <a:pt x="13258" y="68122"/>
                  </a:lnTo>
                  <a:lnTo>
                    <a:pt x="51816" y="45643"/>
                  </a:lnTo>
                  <a:lnTo>
                    <a:pt x="55067" y="40436"/>
                  </a:lnTo>
                  <a:lnTo>
                    <a:pt x="58318" y="45389"/>
                  </a:lnTo>
                  <a:lnTo>
                    <a:pt x="91186" y="66090"/>
                  </a:lnTo>
                  <a:lnTo>
                    <a:pt x="97243" y="68122"/>
                  </a:lnTo>
                  <a:lnTo>
                    <a:pt x="106629" y="56438"/>
                  </a:lnTo>
                  <a:close/>
                </a:path>
                <a:path w="531494" h="119380">
                  <a:moveTo>
                    <a:pt x="110375" y="89776"/>
                  </a:moveTo>
                  <a:lnTo>
                    <a:pt x="0" y="89776"/>
                  </a:lnTo>
                  <a:lnTo>
                    <a:pt x="0" y="102412"/>
                  </a:lnTo>
                  <a:lnTo>
                    <a:pt x="110375" y="102412"/>
                  </a:lnTo>
                  <a:lnTo>
                    <a:pt x="110375" y="89776"/>
                  </a:lnTo>
                  <a:close/>
                </a:path>
                <a:path w="531494" h="119380">
                  <a:moveTo>
                    <a:pt x="186715" y="77520"/>
                  </a:moveTo>
                  <a:lnTo>
                    <a:pt x="156349" y="31419"/>
                  </a:lnTo>
                  <a:lnTo>
                    <a:pt x="156311" y="8051"/>
                  </a:lnTo>
                  <a:lnTo>
                    <a:pt x="140893" y="8051"/>
                  </a:lnTo>
                  <a:lnTo>
                    <a:pt x="140893" y="31419"/>
                  </a:lnTo>
                  <a:lnTo>
                    <a:pt x="140335" y="38658"/>
                  </a:lnTo>
                  <a:lnTo>
                    <a:pt x="121716" y="72186"/>
                  </a:lnTo>
                  <a:lnTo>
                    <a:pt x="109207" y="80949"/>
                  </a:lnTo>
                  <a:lnTo>
                    <a:pt x="121170" y="91363"/>
                  </a:lnTo>
                  <a:lnTo>
                    <a:pt x="129590" y="84632"/>
                  </a:lnTo>
                  <a:lnTo>
                    <a:pt x="136969" y="77266"/>
                  </a:lnTo>
                  <a:lnTo>
                    <a:pt x="143306" y="69011"/>
                  </a:lnTo>
                  <a:lnTo>
                    <a:pt x="148602" y="60121"/>
                  </a:lnTo>
                  <a:lnTo>
                    <a:pt x="153428" y="67995"/>
                  </a:lnTo>
                  <a:lnTo>
                    <a:pt x="159575" y="75488"/>
                  </a:lnTo>
                  <a:lnTo>
                    <a:pt x="167055" y="82600"/>
                  </a:lnTo>
                  <a:lnTo>
                    <a:pt x="175869" y="89331"/>
                  </a:lnTo>
                  <a:lnTo>
                    <a:pt x="186715" y="77520"/>
                  </a:lnTo>
                  <a:close/>
                </a:path>
                <a:path w="531494" h="119380">
                  <a:moveTo>
                    <a:pt x="227037" y="45643"/>
                  </a:moveTo>
                  <a:lnTo>
                    <a:pt x="208432" y="45643"/>
                  </a:lnTo>
                  <a:lnTo>
                    <a:pt x="208432" y="50"/>
                  </a:lnTo>
                  <a:lnTo>
                    <a:pt x="193078" y="50"/>
                  </a:lnTo>
                  <a:lnTo>
                    <a:pt x="193078" y="118795"/>
                  </a:lnTo>
                  <a:lnTo>
                    <a:pt x="208432" y="118795"/>
                  </a:lnTo>
                  <a:lnTo>
                    <a:pt x="208432" y="58597"/>
                  </a:lnTo>
                  <a:lnTo>
                    <a:pt x="227037" y="58597"/>
                  </a:lnTo>
                  <a:lnTo>
                    <a:pt x="227037" y="45643"/>
                  </a:lnTo>
                  <a:close/>
                </a:path>
                <a:path w="531494" h="119380">
                  <a:moveTo>
                    <a:pt x="326885" y="0"/>
                  </a:moveTo>
                  <a:lnTo>
                    <a:pt x="311581" y="0"/>
                  </a:lnTo>
                  <a:lnTo>
                    <a:pt x="311581" y="16560"/>
                  </a:lnTo>
                  <a:lnTo>
                    <a:pt x="311581" y="29006"/>
                  </a:lnTo>
                  <a:lnTo>
                    <a:pt x="311581" y="45643"/>
                  </a:lnTo>
                  <a:lnTo>
                    <a:pt x="292404" y="45643"/>
                  </a:lnTo>
                  <a:lnTo>
                    <a:pt x="293065" y="42976"/>
                  </a:lnTo>
                  <a:lnTo>
                    <a:pt x="293395" y="40055"/>
                  </a:lnTo>
                  <a:lnTo>
                    <a:pt x="293395" y="34213"/>
                  </a:lnTo>
                  <a:lnTo>
                    <a:pt x="293141" y="31546"/>
                  </a:lnTo>
                  <a:lnTo>
                    <a:pt x="292646" y="29006"/>
                  </a:lnTo>
                  <a:lnTo>
                    <a:pt x="311581" y="29006"/>
                  </a:lnTo>
                  <a:lnTo>
                    <a:pt x="311581" y="16560"/>
                  </a:lnTo>
                  <a:lnTo>
                    <a:pt x="287108" y="16560"/>
                  </a:lnTo>
                  <a:lnTo>
                    <a:pt x="281940" y="11353"/>
                  </a:lnTo>
                  <a:lnTo>
                    <a:pt x="278218" y="9017"/>
                  </a:lnTo>
                  <a:lnTo>
                    <a:pt x="278218" y="30784"/>
                  </a:lnTo>
                  <a:lnTo>
                    <a:pt x="278218" y="43103"/>
                  </a:lnTo>
                  <a:lnTo>
                    <a:pt x="276644" y="47802"/>
                  </a:lnTo>
                  <a:lnTo>
                    <a:pt x="270306" y="54787"/>
                  </a:lnTo>
                  <a:lnTo>
                    <a:pt x="266166" y="56438"/>
                  </a:lnTo>
                  <a:lnTo>
                    <a:pt x="255905" y="56438"/>
                  </a:lnTo>
                  <a:lnTo>
                    <a:pt x="251739" y="54787"/>
                  </a:lnTo>
                  <a:lnTo>
                    <a:pt x="245452" y="47802"/>
                  </a:lnTo>
                  <a:lnTo>
                    <a:pt x="243878" y="43103"/>
                  </a:lnTo>
                  <a:lnTo>
                    <a:pt x="243878" y="30784"/>
                  </a:lnTo>
                  <a:lnTo>
                    <a:pt x="245440" y="25958"/>
                  </a:lnTo>
                  <a:lnTo>
                    <a:pt x="251688" y="18973"/>
                  </a:lnTo>
                  <a:lnTo>
                    <a:pt x="255866" y="17195"/>
                  </a:lnTo>
                  <a:lnTo>
                    <a:pt x="266217" y="17195"/>
                  </a:lnTo>
                  <a:lnTo>
                    <a:pt x="270357" y="18973"/>
                  </a:lnTo>
                  <a:lnTo>
                    <a:pt x="276644" y="25958"/>
                  </a:lnTo>
                  <a:lnTo>
                    <a:pt x="278218" y="30784"/>
                  </a:lnTo>
                  <a:lnTo>
                    <a:pt x="278218" y="9017"/>
                  </a:lnTo>
                  <a:lnTo>
                    <a:pt x="275882" y="7543"/>
                  </a:lnTo>
                  <a:lnTo>
                    <a:pt x="268922" y="5257"/>
                  </a:lnTo>
                  <a:lnTo>
                    <a:pt x="261073" y="4495"/>
                  </a:lnTo>
                  <a:lnTo>
                    <a:pt x="251790" y="4495"/>
                  </a:lnTo>
                  <a:lnTo>
                    <a:pt x="244043" y="7416"/>
                  </a:lnTo>
                  <a:lnTo>
                    <a:pt x="231673" y="19227"/>
                  </a:lnTo>
                  <a:lnTo>
                    <a:pt x="228574" y="27101"/>
                  </a:lnTo>
                  <a:lnTo>
                    <a:pt x="228574" y="46532"/>
                  </a:lnTo>
                  <a:lnTo>
                    <a:pt x="231686" y="54406"/>
                  </a:lnTo>
                  <a:lnTo>
                    <a:pt x="244094" y="66344"/>
                  </a:lnTo>
                  <a:lnTo>
                    <a:pt x="251828" y="69392"/>
                  </a:lnTo>
                  <a:lnTo>
                    <a:pt x="261073" y="69392"/>
                  </a:lnTo>
                  <a:lnTo>
                    <a:pt x="268668" y="68630"/>
                  </a:lnTo>
                  <a:lnTo>
                    <a:pt x="275424" y="66471"/>
                  </a:lnTo>
                  <a:lnTo>
                    <a:pt x="281343" y="62915"/>
                  </a:lnTo>
                  <a:lnTo>
                    <a:pt x="286423" y="57962"/>
                  </a:lnTo>
                  <a:lnTo>
                    <a:pt x="311581" y="57962"/>
                  </a:lnTo>
                  <a:lnTo>
                    <a:pt x="311581" y="85902"/>
                  </a:lnTo>
                  <a:lnTo>
                    <a:pt x="326885" y="85902"/>
                  </a:lnTo>
                  <a:lnTo>
                    <a:pt x="326885" y="57962"/>
                  </a:lnTo>
                  <a:lnTo>
                    <a:pt x="326885" y="56438"/>
                  </a:lnTo>
                  <a:lnTo>
                    <a:pt x="326885" y="16560"/>
                  </a:lnTo>
                  <a:lnTo>
                    <a:pt x="326885" y="0"/>
                  </a:lnTo>
                  <a:close/>
                </a:path>
                <a:path w="531494" h="119380">
                  <a:moveTo>
                    <a:pt x="329272" y="101650"/>
                  </a:moveTo>
                  <a:lnTo>
                    <a:pt x="265696" y="101650"/>
                  </a:lnTo>
                  <a:lnTo>
                    <a:pt x="265696" y="75361"/>
                  </a:lnTo>
                  <a:lnTo>
                    <a:pt x="250215" y="75361"/>
                  </a:lnTo>
                  <a:lnTo>
                    <a:pt x="250215" y="114604"/>
                  </a:lnTo>
                  <a:lnTo>
                    <a:pt x="329272" y="114604"/>
                  </a:lnTo>
                  <a:lnTo>
                    <a:pt x="329272" y="101650"/>
                  </a:lnTo>
                  <a:close/>
                </a:path>
                <a:path w="531494" h="119380">
                  <a:moveTo>
                    <a:pt x="432371" y="53263"/>
                  </a:moveTo>
                  <a:lnTo>
                    <a:pt x="370903" y="53263"/>
                  </a:lnTo>
                  <a:lnTo>
                    <a:pt x="370903" y="23418"/>
                  </a:lnTo>
                  <a:lnTo>
                    <a:pt x="430593" y="23418"/>
                  </a:lnTo>
                  <a:lnTo>
                    <a:pt x="430593" y="10591"/>
                  </a:lnTo>
                  <a:lnTo>
                    <a:pt x="355358" y="10591"/>
                  </a:lnTo>
                  <a:lnTo>
                    <a:pt x="355358" y="66090"/>
                  </a:lnTo>
                  <a:lnTo>
                    <a:pt x="385140" y="66090"/>
                  </a:lnTo>
                  <a:lnTo>
                    <a:pt x="385140" y="89712"/>
                  </a:lnTo>
                  <a:lnTo>
                    <a:pt x="400685" y="89712"/>
                  </a:lnTo>
                  <a:lnTo>
                    <a:pt x="400685" y="66090"/>
                  </a:lnTo>
                  <a:lnTo>
                    <a:pt x="432371" y="66090"/>
                  </a:lnTo>
                  <a:lnTo>
                    <a:pt x="432371" y="53263"/>
                  </a:lnTo>
                  <a:close/>
                </a:path>
                <a:path w="531494" h="119380">
                  <a:moveTo>
                    <a:pt x="448157" y="89776"/>
                  </a:moveTo>
                  <a:lnTo>
                    <a:pt x="337781" y="89776"/>
                  </a:lnTo>
                  <a:lnTo>
                    <a:pt x="337781" y="102539"/>
                  </a:lnTo>
                  <a:lnTo>
                    <a:pt x="448157" y="102539"/>
                  </a:lnTo>
                  <a:lnTo>
                    <a:pt x="448157" y="89776"/>
                  </a:lnTo>
                  <a:close/>
                </a:path>
                <a:path w="531494" h="119380">
                  <a:moveTo>
                    <a:pt x="531469" y="54800"/>
                  </a:moveTo>
                  <a:lnTo>
                    <a:pt x="516915" y="54800"/>
                  </a:lnTo>
                  <a:lnTo>
                    <a:pt x="516915" y="115239"/>
                  </a:lnTo>
                  <a:lnTo>
                    <a:pt x="531469" y="115239"/>
                  </a:lnTo>
                  <a:lnTo>
                    <a:pt x="531469" y="54800"/>
                  </a:lnTo>
                  <a:close/>
                </a:path>
                <a:path w="531494" h="119380">
                  <a:moveTo>
                    <a:pt x="531469" y="2514"/>
                  </a:moveTo>
                  <a:lnTo>
                    <a:pt x="516915" y="2514"/>
                  </a:lnTo>
                  <a:lnTo>
                    <a:pt x="516915" y="41706"/>
                  </a:lnTo>
                  <a:lnTo>
                    <a:pt x="504952" y="41706"/>
                  </a:lnTo>
                  <a:lnTo>
                    <a:pt x="490334" y="9817"/>
                  </a:lnTo>
                  <a:lnTo>
                    <a:pt x="490334" y="39547"/>
                  </a:lnTo>
                  <a:lnTo>
                    <a:pt x="490334" y="58216"/>
                  </a:lnTo>
                  <a:lnTo>
                    <a:pt x="489356" y="64820"/>
                  </a:lnTo>
                  <a:lnTo>
                    <a:pt x="485165" y="74345"/>
                  </a:lnTo>
                  <a:lnTo>
                    <a:pt x="482180" y="76758"/>
                  </a:lnTo>
                  <a:lnTo>
                    <a:pt x="478320" y="76758"/>
                  </a:lnTo>
                  <a:lnTo>
                    <a:pt x="472998" y="75107"/>
                  </a:lnTo>
                  <a:lnTo>
                    <a:pt x="469201" y="69773"/>
                  </a:lnTo>
                  <a:lnTo>
                    <a:pt x="466928" y="61010"/>
                  </a:lnTo>
                  <a:lnTo>
                    <a:pt x="466166" y="48818"/>
                  </a:lnTo>
                  <a:lnTo>
                    <a:pt x="466928" y="36626"/>
                  </a:lnTo>
                  <a:lnTo>
                    <a:pt x="469201" y="27863"/>
                  </a:lnTo>
                  <a:lnTo>
                    <a:pt x="472998" y="22656"/>
                  </a:lnTo>
                  <a:lnTo>
                    <a:pt x="478320" y="20878"/>
                  </a:lnTo>
                  <a:lnTo>
                    <a:pt x="482219" y="20878"/>
                  </a:lnTo>
                  <a:lnTo>
                    <a:pt x="485216" y="23291"/>
                  </a:lnTo>
                  <a:lnTo>
                    <a:pt x="489356" y="32943"/>
                  </a:lnTo>
                  <a:lnTo>
                    <a:pt x="490334" y="39547"/>
                  </a:lnTo>
                  <a:lnTo>
                    <a:pt x="490334" y="9817"/>
                  </a:lnTo>
                  <a:lnTo>
                    <a:pt x="486092" y="7797"/>
                  </a:lnTo>
                  <a:lnTo>
                    <a:pt x="469557" y="7797"/>
                  </a:lnTo>
                  <a:lnTo>
                    <a:pt x="462864" y="11353"/>
                  </a:lnTo>
                  <a:lnTo>
                    <a:pt x="451243" y="48818"/>
                  </a:lnTo>
                  <a:lnTo>
                    <a:pt x="451675" y="58216"/>
                  </a:lnTo>
                  <a:lnTo>
                    <a:pt x="469519" y="89839"/>
                  </a:lnTo>
                  <a:lnTo>
                    <a:pt x="486257" y="89839"/>
                  </a:lnTo>
                  <a:lnTo>
                    <a:pt x="492518" y="86918"/>
                  </a:lnTo>
                  <a:lnTo>
                    <a:pt x="497116" y="81076"/>
                  </a:lnTo>
                  <a:lnTo>
                    <a:pt x="499783" y="76758"/>
                  </a:lnTo>
                  <a:lnTo>
                    <a:pt x="500202" y="76123"/>
                  </a:lnTo>
                  <a:lnTo>
                    <a:pt x="502564" y="70154"/>
                  </a:lnTo>
                  <a:lnTo>
                    <a:pt x="504190" y="63042"/>
                  </a:lnTo>
                  <a:lnTo>
                    <a:pt x="505079" y="54787"/>
                  </a:lnTo>
                  <a:lnTo>
                    <a:pt x="531469" y="54787"/>
                  </a:lnTo>
                  <a:lnTo>
                    <a:pt x="531469" y="41706"/>
                  </a:lnTo>
                  <a:lnTo>
                    <a:pt x="531469" y="2514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7" name="object 17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199438" y="1232915"/>
              <a:ext cx="3119577" cy="118872"/>
            </a:xfrm>
            <a:prstGeom prst="rect">
              <a:avLst/>
            </a:prstGeom>
          </p:spPr>
        </p:pic>
      </p:grpSp>
      <p:sp>
        <p:nvSpPr>
          <p:cNvPr id="18" name="object 18"/>
          <p:cNvSpPr txBox="1"/>
          <p:nvPr/>
        </p:nvSpPr>
        <p:spPr>
          <a:xfrm>
            <a:off x="762406" y="1389633"/>
            <a:ext cx="467296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※</a:t>
            </a:r>
            <a:r>
              <a:rPr sz="900" b="1" spc="-1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학술지명,</a:t>
            </a:r>
            <a:r>
              <a:rPr sz="900" b="1" spc="-3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논문명,</a:t>
            </a:r>
            <a:r>
              <a:rPr sz="900" b="1" spc="-2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ISSN,</a:t>
            </a:r>
            <a:r>
              <a:rPr sz="900" b="1" spc="-2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주저자명,</a:t>
            </a:r>
            <a:r>
              <a:rPr sz="900" b="1" spc="-2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권호</a:t>
            </a:r>
            <a:r>
              <a:rPr sz="900" b="1" spc="-2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정보,</a:t>
            </a:r>
            <a:r>
              <a:rPr sz="900" b="1" spc="-2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SCI(E)</a:t>
            </a:r>
            <a:r>
              <a:rPr sz="900" b="1" spc="-4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구분,</a:t>
            </a:r>
            <a:r>
              <a:rPr sz="900" b="1" spc="-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논문</a:t>
            </a:r>
            <a:r>
              <a:rPr sz="900" b="1" spc="-3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시작페이지,</a:t>
            </a:r>
            <a:r>
              <a:rPr sz="900" b="1" spc="-2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0000FF"/>
                </a:solidFill>
                <a:latin typeface="Malgun Gothic"/>
                <a:cs typeface="Malgun Gothic"/>
              </a:rPr>
              <a:t>사사문구</a:t>
            </a:r>
            <a:r>
              <a:rPr sz="900" b="1" spc="-25" dirty="0">
                <a:solidFill>
                  <a:srgbClr val="0000FF"/>
                </a:solidFill>
                <a:latin typeface="Malgun Gothic"/>
                <a:cs typeface="Malgun Gothic"/>
              </a:rPr>
              <a:t> </a:t>
            </a:r>
            <a:r>
              <a:rPr sz="900" b="1" spc="-50" dirty="0">
                <a:solidFill>
                  <a:srgbClr val="7D7D7D"/>
                </a:solidFill>
                <a:latin typeface="Malgun Gothic"/>
                <a:cs typeface="Malgun Gothic"/>
              </a:rPr>
              <a:t>등</a:t>
            </a:r>
            <a:endParaRPr sz="900">
              <a:latin typeface="Malgun Gothic"/>
              <a:cs typeface="Malgun Gothic"/>
            </a:endParaRPr>
          </a:p>
        </p:txBody>
      </p:sp>
      <p:grpSp>
        <p:nvGrpSpPr>
          <p:cNvPr id="19" name="object 19"/>
          <p:cNvGrpSpPr/>
          <p:nvPr/>
        </p:nvGrpSpPr>
        <p:grpSpPr>
          <a:xfrm>
            <a:off x="396240" y="582167"/>
            <a:ext cx="6556629" cy="4890134"/>
            <a:chOff x="396240" y="582167"/>
            <a:chExt cx="6556629" cy="4890134"/>
          </a:xfrm>
        </p:grpSpPr>
        <p:pic>
          <p:nvPicPr>
            <p:cNvPr id="20" name="object 2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589788" y="1613915"/>
              <a:ext cx="1997964" cy="128016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625851" y="1613915"/>
              <a:ext cx="2377440" cy="118872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589788" y="1816607"/>
              <a:ext cx="1540764" cy="128016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171700" y="1815083"/>
              <a:ext cx="1918716" cy="129540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4126992" y="1815083"/>
              <a:ext cx="2517648" cy="138683"/>
            </a:xfrm>
            <a:prstGeom prst="rect">
              <a:avLst/>
            </a:prstGeom>
          </p:spPr>
        </p:pic>
        <p:sp>
          <p:nvSpPr>
            <p:cNvPr id="25" name="object 25"/>
            <p:cNvSpPr/>
            <p:nvPr/>
          </p:nvSpPr>
          <p:spPr>
            <a:xfrm>
              <a:off x="396240" y="862583"/>
              <a:ext cx="92710" cy="125095"/>
            </a:xfrm>
            <a:custGeom>
              <a:avLst/>
              <a:gdLst/>
              <a:ahLst/>
              <a:cxnLst/>
              <a:rect l="l" t="t" r="r" b="b"/>
              <a:pathLst>
                <a:path w="92709" h="125094">
                  <a:moveTo>
                    <a:pt x="92583" y="0"/>
                  </a:moveTo>
                  <a:lnTo>
                    <a:pt x="0" y="0"/>
                  </a:lnTo>
                  <a:lnTo>
                    <a:pt x="92583" y="124841"/>
                  </a:lnTo>
                  <a:lnTo>
                    <a:pt x="92583" y="0"/>
                  </a:lnTo>
                  <a:close/>
                </a:path>
              </a:pathLst>
            </a:custGeom>
            <a:solidFill>
              <a:srgbClr val="7D7D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396240" y="582167"/>
              <a:ext cx="2968625" cy="290830"/>
            </a:xfrm>
            <a:custGeom>
              <a:avLst/>
              <a:gdLst/>
              <a:ahLst/>
              <a:cxnLst/>
              <a:rect l="l" t="t" r="r" b="b"/>
              <a:pathLst>
                <a:path w="2968625" h="290830">
                  <a:moveTo>
                    <a:pt x="2968244" y="0"/>
                  </a:moveTo>
                  <a:lnTo>
                    <a:pt x="0" y="0"/>
                  </a:lnTo>
                  <a:lnTo>
                    <a:pt x="0" y="290702"/>
                  </a:lnTo>
                  <a:lnTo>
                    <a:pt x="2968244" y="290702"/>
                  </a:lnTo>
                  <a:lnTo>
                    <a:pt x="2968244" y="0"/>
                  </a:lnTo>
                  <a:close/>
                </a:path>
              </a:pathLst>
            </a:custGeom>
            <a:solidFill>
              <a:srgbClr val="2C75B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7" name="object 27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254251" y="655319"/>
              <a:ext cx="429514" cy="142621"/>
            </a:xfrm>
            <a:prstGeom prst="rect">
              <a:avLst/>
            </a:prstGeom>
          </p:spPr>
        </p:pic>
        <p:pic>
          <p:nvPicPr>
            <p:cNvPr id="28" name="object 28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1705609" y="655319"/>
              <a:ext cx="145287" cy="143256"/>
            </a:xfrm>
            <a:prstGeom prst="rect">
              <a:avLst/>
            </a:prstGeom>
          </p:spPr>
        </p:pic>
        <p:pic>
          <p:nvPicPr>
            <p:cNvPr id="29" name="object 29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1917826" y="655319"/>
              <a:ext cx="121158" cy="140207"/>
            </a:xfrm>
            <a:prstGeom prst="rect">
              <a:avLst/>
            </a:prstGeom>
          </p:spPr>
        </p:pic>
        <p:pic>
          <p:nvPicPr>
            <p:cNvPr id="30" name="object 30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2069084" y="658621"/>
              <a:ext cx="133146" cy="139953"/>
            </a:xfrm>
            <a:prstGeom prst="rect">
              <a:avLst/>
            </a:prstGeom>
          </p:spPr>
        </p:pic>
        <p:pic>
          <p:nvPicPr>
            <p:cNvPr id="31" name="object 31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2222245" y="667892"/>
              <a:ext cx="78993" cy="99314"/>
            </a:xfrm>
            <a:prstGeom prst="rect">
              <a:avLst/>
            </a:prstGeom>
          </p:spPr>
        </p:pic>
        <p:sp>
          <p:nvSpPr>
            <p:cNvPr id="32" name="object 32"/>
            <p:cNvSpPr/>
            <p:nvPr/>
          </p:nvSpPr>
          <p:spPr>
            <a:xfrm>
              <a:off x="2323084" y="655319"/>
              <a:ext cx="18415" cy="143510"/>
            </a:xfrm>
            <a:custGeom>
              <a:avLst/>
              <a:gdLst/>
              <a:ahLst/>
              <a:cxnLst/>
              <a:rect l="l" t="t" r="r" b="b"/>
              <a:pathLst>
                <a:path w="18414" h="143509">
                  <a:moveTo>
                    <a:pt x="18403" y="0"/>
                  </a:moveTo>
                  <a:lnTo>
                    <a:pt x="0" y="0"/>
                  </a:lnTo>
                  <a:lnTo>
                    <a:pt x="0" y="143255"/>
                  </a:lnTo>
                  <a:lnTo>
                    <a:pt x="18403" y="143255"/>
                  </a:lnTo>
                  <a:lnTo>
                    <a:pt x="1840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3" name="object 33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2373757" y="662304"/>
              <a:ext cx="133095" cy="131952"/>
            </a:xfrm>
            <a:prstGeom prst="rect">
              <a:avLst/>
            </a:prstGeom>
          </p:spPr>
        </p:pic>
        <p:sp>
          <p:nvSpPr>
            <p:cNvPr id="34" name="object 34"/>
            <p:cNvSpPr/>
            <p:nvPr/>
          </p:nvSpPr>
          <p:spPr>
            <a:xfrm>
              <a:off x="533400" y="2031491"/>
              <a:ext cx="2831465" cy="220979"/>
            </a:xfrm>
            <a:custGeom>
              <a:avLst/>
              <a:gdLst/>
              <a:ahLst/>
              <a:cxnLst/>
              <a:rect l="l" t="t" r="r" b="b"/>
              <a:pathLst>
                <a:path w="2831465" h="220980">
                  <a:moveTo>
                    <a:pt x="2831083" y="0"/>
                  </a:moveTo>
                  <a:lnTo>
                    <a:pt x="0" y="0"/>
                  </a:lnTo>
                  <a:lnTo>
                    <a:pt x="0" y="220979"/>
                  </a:lnTo>
                  <a:lnTo>
                    <a:pt x="2831083" y="220979"/>
                  </a:lnTo>
                  <a:lnTo>
                    <a:pt x="2831083" y="0"/>
                  </a:lnTo>
                  <a:close/>
                </a:path>
              </a:pathLst>
            </a:custGeom>
            <a:solidFill>
              <a:srgbClr val="1F4E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5" name="object 35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883920" y="2078735"/>
              <a:ext cx="1536192" cy="126492"/>
            </a:xfrm>
            <a:prstGeom prst="rect">
              <a:avLst/>
            </a:prstGeom>
          </p:spPr>
        </p:pic>
        <p:sp>
          <p:nvSpPr>
            <p:cNvPr id="36" name="object 36"/>
            <p:cNvSpPr/>
            <p:nvPr/>
          </p:nvSpPr>
          <p:spPr>
            <a:xfrm>
              <a:off x="2491740" y="2078735"/>
              <a:ext cx="520700" cy="126364"/>
            </a:xfrm>
            <a:custGeom>
              <a:avLst/>
              <a:gdLst/>
              <a:ahLst/>
              <a:cxnLst/>
              <a:rect l="l" t="t" r="r" b="b"/>
              <a:pathLst>
                <a:path w="520700" h="126364">
                  <a:moveTo>
                    <a:pt x="74701" y="7988"/>
                  </a:moveTo>
                  <a:lnTo>
                    <a:pt x="3302" y="7988"/>
                  </a:lnTo>
                  <a:lnTo>
                    <a:pt x="3302" y="21463"/>
                  </a:lnTo>
                  <a:lnTo>
                    <a:pt x="74701" y="21463"/>
                  </a:lnTo>
                  <a:lnTo>
                    <a:pt x="74701" y="7988"/>
                  </a:lnTo>
                  <a:close/>
                </a:path>
                <a:path w="520700" h="126364">
                  <a:moveTo>
                    <a:pt x="81153" y="70104"/>
                  </a:moveTo>
                  <a:lnTo>
                    <a:pt x="80137" y="58293"/>
                  </a:lnTo>
                  <a:lnTo>
                    <a:pt x="80010" y="56642"/>
                  </a:lnTo>
                  <a:lnTo>
                    <a:pt x="74549" y="57785"/>
                  </a:lnTo>
                  <a:lnTo>
                    <a:pt x="68707" y="58293"/>
                  </a:lnTo>
                  <a:lnTo>
                    <a:pt x="62484" y="58293"/>
                  </a:lnTo>
                  <a:lnTo>
                    <a:pt x="63881" y="27686"/>
                  </a:lnTo>
                  <a:lnTo>
                    <a:pt x="47879" y="27686"/>
                  </a:lnTo>
                  <a:lnTo>
                    <a:pt x="47117" y="58420"/>
                  </a:lnTo>
                  <a:lnTo>
                    <a:pt x="31115" y="58420"/>
                  </a:lnTo>
                  <a:lnTo>
                    <a:pt x="30353" y="27686"/>
                  </a:lnTo>
                  <a:lnTo>
                    <a:pt x="13970" y="27686"/>
                  </a:lnTo>
                  <a:lnTo>
                    <a:pt x="15494" y="58420"/>
                  </a:lnTo>
                  <a:lnTo>
                    <a:pt x="0" y="58420"/>
                  </a:lnTo>
                  <a:lnTo>
                    <a:pt x="0" y="72136"/>
                  </a:lnTo>
                  <a:lnTo>
                    <a:pt x="55753" y="72136"/>
                  </a:lnTo>
                  <a:lnTo>
                    <a:pt x="63754" y="72009"/>
                  </a:lnTo>
                  <a:lnTo>
                    <a:pt x="70612" y="71628"/>
                  </a:lnTo>
                  <a:lnTo>
                    <a:pt x="76454" y="70993"/>
                  </a:lnTo>
                  <a:lnTo>
                    <a:pt x="81153" y="70104"/>
                  </a:lnTo>
                  <a:close/>
                </a:path>
                <a:path w="520700" h="126364">
                  <a:moveTo>
                    <a:pt x="105410" y="108204"/>
                  </a:moveTo>
                  <a:lnTo>
                    <a:pt x="38989" y="108204"/>
                  </a:lnTo>
                  <a:lnTo>
                    <a:pt x="38989" y="80264"/>
                  </a:lnTo>
                  <a:lnTo>
                    <a:pt x="22352" y="80264"/>
                  </a:lnTo>
                  <a:lnTo>
                    <a:pt x="22352" y="122047"/>
                  </a:lnTo>
                  <a:lnTo>
                    <a:pt x="105410" y="122047"/>
                  </a:lnTo>
                  <a:lnTo>
                    <a:pt x="105410" y="108204"/>
                  </a:lnTo>
                  <a:close/>
                </a:path>
                <a:path w="520700" h="126364">
                  <a:moveTo>
                    <a:pt x="121285" y="37465"/>
                  </a:moveTo>
                  <a:lnTo>
                    <a:pt x="101981" y="37465"/>
                  </a:lnTo>
                  <a:lnTo>
                    <a:pt x="101981" y="0"/>
                  </a:lnTo>
                  <a:lnTo>
                    <a:pt x="85471" y="0"/>
                  </a:lnTo>
                  <a:lnTo>
                    <a:pt x="85471" y="91059"/>
                  </a:lnTo>
                  <a:lnTo>
                    <a:pt x="101981" y="91059"/>
                  </a:lnTo>
                  <a:lnTo>
                    <a:pt x="101981" y="51308"/>
                  </a:lnTo>
                  <a:lnTo>
                    <a:pt x="121285" y="51308"/>
                  </a:lnTo>
                  <a:lnTo>
                    <a:pt x="121285" y="37465"/>
                  </a:lnTo>
                  <a:close/>
                </a:path>
                <a:path w="520700" h="126364">
                  <a:moveTo>
                    <a:pt x="211328" y="57785"/>
                  </a:moveTo>
                  <a:lnTo>
                    <a:pt x="180340" y="31369"/>
                  </a:lnTo>
                  <a:lnTo>
                    <a:pt x="180340" y="19304"/>
                  </a:lnTo>
                  <a:lnTo>
                    <a:pt x="205752" y="19304"/>
                  </a:lnTo>
                  <a:lnTo>
                    <a:pt x="205752" y="5575"/>
                  </a:lnTo>
                  <a:lnTo>
                    <a:pt x="137795" y="5575"/>
                  </a:lnTo>
                  <a:lnTo>
                    <a:pt x="137795" y="19304"/>
                  </a:lnTo>
                  <a:lnTo>
                    <a:pt x="163957" y="19304"/>
                  </a:lnTo>
                  <a:lnTo>
                    <a:pt x="163957" y="32258"/>
                  </a:lnTo>
                  <a:lnTo>
                    <a:pt x="160909" y="39751"/>
                  </a:lnTo>
                  <a:lnTo>
                    <a:pt x="132207" y="63119"/>
                  </a:lnTo>
                  <a:lnTo>
                    <a:pt x="143891" y="74676"/>
                  </a:lnTo>
                  <a:lnTo>
                    <a:pt x="149225" y="72136"/>
                  </a:lnTo>
                  <a:lnTo>
                    <a:pt x="154686" y="68199"/>
                  </a:lnTo>
                  <a:lnTo>
                    <a:pt x="160401" y="62611"/>
                  </a:lnTo>
                  <a:lnTo>
                    <a:pt x="166243" y="57150"/>
                  </a:lnTo>
                  <a:lnTo>
                    <a:pt x="170307" y="51943"/>
                  </a:lnTo>
                  <a:lnTo>
                    <a:pt x="172593" y="47244"/>
                  </a:lnTo>
                  <a:lnTo>
                    <a:pt x="177927" y="53848"/>
                  </a:lnTo>
                  <a:lnTo>
                    <a:pt x="184404" y="59944"/>
                  </a:lnTo>
                  <a:lnTo>
                    <a:pt x="192024" y="65405"/>
                  </a:lnTo>
                  <a:lnTo>
                    <a:pt x="200787" y="70358"/>
                  </a:lnTo>
                  <a:lnTo>
                    <a:pt x="211328" y="57785"/>
                  </a:lnTo>
                  <a:close/>
                </a:path>
                <a:path w="520700" h="126364">
                  <a:moveTo>
                    <a:pt x="242697" y="0"/>
                  </a:moveTo>
                  <a:lnTo>
                    <a:pt x="226568" y="0"/>
                  </a:lnTo>
                  <a:lnTo>
                    <a:pt x="226568" y="28575"/>
                  </a:lnTo>
                  <a:lnTo>
                    <a:pt x="202819" y="28575"/>
                  </a:lnTo>
                  <a:lnTo>
                    <a:pt x="202819" y="41656"/>
                  </a:lnTo>
                  <a:lnTo>
                    <a:pt x="226568" y="41656"/>
                  </a:lnTo>
                  <a:lnTo>
                    <a:pt x="226568" y="72390"/>
                  </a:lnTo>
                  <a:lnTo>
                    <a:pt x="242697" y="72390"/>
                  </a:lnTo>
                  <a:lnTo>
                    <a:pt x="242697" y="0"/>
                  </a:lnTo>
                  <a:close/>
                </a:path>
                <a:path w="520700" h="126364">
                  <a:moveTo>
                    <a:pt x="244602" y="91948"/>
                  </a:moveTo>
                  <a:lnTo>
                    <a:pt x="241681" y="86868"/>
                  </a:lnTo>
                  <a:lnTo>
                    <a:pt x="240919" y="85598"/>
                  </a:lnTo>
                  <a:lnTo>
                    <a:pt x="233553" y="80772"/>
                  </a:lnTo>
                  <a:lnTo>
                    <a:pt x="227965" y="77749"/>
                  </a:lnTo>
                  <a:lnTo>
                    <a:pt x="227965" y="95885"/>
                  </a:lnTo>
                  <a:lnTo>
                    <a:pt x="227965" y="103505"/>
                  </a:lnTo>
                  <a:lnTo>
                    <a:pt x="225806" y="106553"/>
                  </a:lnTo>
                  <a:lnTo>
                    <a:pt x="217424" y="111125"/>
                  </a:lnTo>
                  <a:lnTo>
                    <a:pt x="211201" y="112395"/>
                  </a:lnTo>
                  <a:lnTo>
                    <a:pt x="194564" y="112395"/>
                  </a:lnTo>
                  <a:lnTo>
                    <a:pt x="188341" y="111125"/>
                  </a:lnTo>
                  <a:lnTo>
                    <a:pt x="179959" y="106553"/>
                  </a:lnTo>
                  <a:lnTo>
                    <a:pt x="178054" y="103505"/>
                  </a:lnTo>
                  <a:lnTo>
                    <a:pt x="177927" y="95885"/>
                  </a:lnTo>
                  <a:lnTo>
                    <a:pt x="179959" y="92710"/>
                  </a:lnTo>
                  <a:lnTo>
                    <a:pt x="188214" y="88011"/>
                  </a:lnTo>
                  <a:lnTo>
                    <a:pt x="194437" y="86868"/>
                  </a:lnTo>
                  <a:lnTo>
                    <a:pt x="211328" y="86868"/>
                  </a:lnTo>
                  <a:lnTo>
                    <a:pt x="217551" y="88011"/>
                  </a:lnTo>
                  <a:lnTo>
                    <a:pt x="225933" y="92837"/>
                  </a:lnTo>
                  <a:lnTo>
                    <a:pt x="227965" y="95885"/>
                  </a:lnTo>
                  <a:lnTo>
                    <a:pt x="227965" y="77749"/>
                  </a:lnTo>
                  <a:lnTo>
                    <a:pt x="227457" y="77470"/>
                  </a:lnTo>
                  <a:lnTo>
                    <a:pt x="220345" y="75057"/>
                  </a:lnTo>
                  <a:lnTo>
                    <a:pt x="212090" y="73660"/>
                  </a:lnTo>
                  <a:lnTo>
                    <a:pt x="202819" y="73279"/>
                  </a:lnTo>
                  <a:lnTo>
                    <a:pt x="164973" y="85598"/>
                  </a:lnTo>
                  <a:lnTo>
                    <a:pt x="161290" y="91948"/>
                  </a:lnTo>
                  <a:lnTo>
                    <a:pt x="161290" y="107442"/>
                  </a:lnTo>
                  <a:lnTo>
                    <a:pt x="202819" y="125857"/>
                  </a:lnTo>
                  <a:lnTo>
                    <a:pt x="212217" y="125349"/>
                  </a:lnTo>
                  <a:lnTo>
                    <a:pt x="241681" y="112395"/>
                  </a:lnTo>
                  <a:lnTo>
                    <a:pt x="244602" y="107442"/>
                  </a:lnTo>
                  <a:lnTo>
                    <a:pt x="244602" y="91948"/>
                  </a:lnTo>
                  <a:close/>
                </a:path>
                <a:path w="520700" h="126364">
                  <a:moveTo>
                    <a:pt x="505714" y="108585"/>
                  </a:moveTo>
                  <a:lnTo>
                    <a:pt x="437261" y="108585"/>
                  </a:lnTo>
                  <a:lnTo>
                    <a:pt x="437261" y="83947"/>
                  </a:lnTo>
                  <a:lnTo>
                    <a:pt x="420624" y="83947"/>
                  </a:lnTo>
                  <a:lnTo>
                    <a:pt x="420624" y="122428"/>
                  </a:lnTo>
                  <a:lnTo>
                    <a:pt x="505714" y="122428"/>
                  </a:lnTo>
                  <a:lnTo>
                    <a:pt x="505714" y="108585"/>
                  </a:lnTo>
                  <a:close/>
                </a:path>
                <a:path w="520700" h="126364">
                  <a:moveTo>
                    <a:pt x="520700" y="61328"/>
                  </a:moveTo>
                  <a:lnTo>
                    <a:pt x="403225" y="61328"/>
                  </a:lnTo>
                  <a:lnTo>
                    <a:pt x="403225" y="75311"/>
                  </a:lnTo>
                  <a:lnTo>
                    <a:pt x="453644" y="75311"/>
                  </a:lnTo>
                  <a:lnTo>
                    <a:pt x="453644" y="99441"/>
                  </a:lnTo>
                  <a:lnTo>
                    <a:pt x="470179" y="99441"/>
                  </a:lnTo>
                  <a:lnTo>
                    <a:pt x="470179" y="75311"/>
                  </a:lnTo>
                  <a:lnTo>
                    <a:pt x="520700" y="75311"/>
                  </a:lnTo>
                  <a:lnTo>
                    <a:pt x="520700" y="6132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7" name="object 37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2761234" y="2089784"/>
              <a:ext cx="69850" cy="87756"/>
            </a:xfrm>
            <a:prstGeom prst="rect">
              <a:avLst/>
            </a:prstGeom>
          </p:spPr>
        </p:pic>
        <p:sp>
          <p:nvSpPr>
            <p:cNvPr id="38" name="object 38"/>
            <p:cNvSpPr/>
            <p:nvPr/>
          </p:nvSpPr>
          <p:spPr>
            <a:xfrm>
              <a:off x="2850388" y="2078735"/>
              <a:ext cx="157480" cy="126364"/>
            </a:xfrm>
            <a:custGeom>
              <a:avLst/>
              <a:gdLst/>
              <a:ahLst/>
              <a:cxnLst/>
              <a:rect l="l" t="t" r="r" b="b"/>
              <a:pathLst>
                <a:path w="157480" h="126364">
                  <a:moveTo>
                    <a:pt x="16027" y="0"/>
                  </a:moveTo>
                  <a:lnTo>
                    <a:pt x="0" y="0"/>
                  </a:lnTo>
                  <a:lnTo>
                    <a:pt x="0" y="126365"/>
                  </a:lnTo>
                  <a:lnTo>
                    <a:pt x="16027" y="126365"/>
                  </a:lnTo>
                  <a:lnTo>
                    <a:pt x="16027" y="0"/>
                  </a:lnTo>
                  <a:close/>
                </a:path>
                <a:path w="157480" h="126364">
                  <a:moveTo>
                    <a:pt x="157099" y="40005"/>
                  </a:moveTo>
                  <a:lnTo>
                    <a:pt x="127762" y="32639"/>
                  </a:lnTo>
                  <a:lnTo>
                    <a:pt x="120523" y="29210"/>
                  </a:lnTo>
                  <a:lnTo>
                    <a:pt x="115062" y="24765"/>
                  </a:lnTo>
                  <a:lnTo>
                    <a:pt x="112903" y="19939"/>
                  </a:lnTo>
                  <a:lnTo>
                    <a:pt x="148653" y="19939"/>
                  </a:lnTo>
                  <a:lnTo>
                    <a:pt x="148653" y="6083"/>
                  </a:lnTo>
                  <a:lnTo>
                    <a:pt x="58039" y="6083"/>
                  </a:lnTo>
                  <a:lnTo>
                    <a:pt x="58039" y="19939"/>
                  </a:lnTo>
                  <a:lnTo>
                    <a:pt x="93853" y="19939"/>
                  </a:lnTo>
                  <a:lnTo>
                    <a:pt x="92075" y="24765"/>
                  </a:lnTo>
                  <a:lnTo>
                    <a:pt x="86868" y="29083"/>
                  </a:lnTo>
                  <a:lnTo>
                    <a:pt x="48895" y="40005"/>
                  </a:lnTo>
                  <a:lnTo>
                    <a:pt x="58166" y="52832"/>
                  </a:lnTo>
                  <a:lnTo>
                    <a:pt x="99568" y="36957"/>
                  </a:lnTo>
                  <a:lnTo>
                    <a:pt x="103378" y="32639"/>
                  </a:lnTo>
                  <a:lnTo>
                    <a:pt x="112014" y="39624"/>
                  </a:lnTo>
                  <a:lnTo>
                    <a:pt x="122428" y="45339"/>
                  </a:lnTo>
                  <a:lnTo>
                    <a:pt x="134874" y="49784"/>
                  </a:lnTo>
                  <a:lnTo>
                    <a:pt x="149225" y="52959"/>
                  </a:lnTo>
                  <a:lnTo>
                    <a:pt x="157099" y="4000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9" name="object 39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629412" y="2325623"/>
              <a:ext cx="3224784" cy="128016"/>
            </a:xfrm>
            <a:prstGeom prst="rect">
              <a:avLst/>
            </a:prstGeom>
          </p:spPr>
        </p:pic>
        <p:pic>
          <p:nvPicPr>
            <p:cNvPr id="40" name="object 40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3945636" y="2328671"/>
              <a:ext cx="1795272" cy="118872"/>
            </a:xfrm>
            <a:prstGeom prst="rect">
              <a:avLst/>
            </a:prstGeom>
          </p:spPr>
        </p:pic>
        <p:pic>
          <p:nvPicPr>
            <p:cNvPr id="41" name="object 41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608076" y="2706623"/>
              <a:ext cx="1464564" cy="128016"/>
            </a:xfrm>
            <a:prstGeom prst="rect">
              <a:avLst/>
            </a:prstGeom>
          </p:spPr>
        </p:pic>
        <p:pic>
          <p:nvPicPr>
            <p:cNvPr id="42" name="object 42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2110740" y="2706623"/>
              <a:ext cx="2269236" cy="118872"/>
            </a:xfrm>
            <a:prstGeom prst="rect">
              <a:avLst/>
            </a:prstGeom>
          </p:spPr>
        </p:pic>
        <p:pic>
          <p:nvPicPr>
            <p:cNvPr id="43" name="object 43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745236" y="3794759"/>
              <a:ext cx="3337560" cy="1673352"/>
            </a:xfrm>
            <a:prstGeom prst="rect">
              <a:avLst/>
            </a:prstGeom>
          </p:spPr>
        </p:pic>
        <p:sp>
          <p:nvSpPr>
            <p:cNvPr id="44" name="object 44"/>
            <p:cNvSpPr/>
            <p:nvPr/>
          </p:nvSpPr>
          <p:spPr>
            <a:xfrm>
              <a:off x="740664" y="3790187"/>
              <a:ext cx="3347085" cy="1682114"/>
            </a:xfrm>
            <a:custGeom>
              <a:avLst/>
              <a:gdLst/>
              <a:ahLst/>
              <a:cxnLst/>
              <a:rect l="l" t="t" r="r" b="b"/>
              <a:pathLst>
                <a:path w="3347085" h="1682114">
                  <a:moveTo>
                    <a:pt x="0" y="1681988"/>
                  </a:moveTo>
                  <a:lnTo>
                    <a:pt x="3346704" y="1681988"/>
                  </a:lnTo>
                  <a:lnTo>
                    <a:pt x="3346704" y="0"/>
                  </a:lnTo>
                  <a:lnTo>
                    <a:pt x="0" y="0"/>
                  </a:lnTo>
                  <a:lnTo>
                    <a:pt x="0" y="1681988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5" name="object 45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4082795" y="3794759"/>
              <a:ext cx="2865120" cy="1673352"/>
            </a:xfrm>
            <a:prstGeom prst="rect">
              <a:avLst/>
            </a:prstGeom>
          </p:spPr>
        </p:pic>
        <p:sp>
          <p:nvSpPr>
            <p:cNvPr id="46" name="object 46"/>
            <p:cNvSpPr/>
            <p:nvPr/>
          </p:nvSpPr>
          <p:spPr>
            <a:xfrm>
              <a:off x="4078224" y="3790187"/>
              <a:ext cx="2874645" cy="1682114"/>
            </a:xfrm>
            <a:custGeom>
              <a:avLst/>
              <a:gdLst/>
              <a:ahLst/>
              <a:cxnLst/>
              <a:rect l="l" t="t" r="r" b="b"/>
              <a:pathLst>
                <a:path w="2874645" h="1682114">
                  <a:moveTo>
                    <a:pt x="0" y="1681988"/>
                  </a:moveTo>
                  <a:lnTo>
                    <a:pt x="2874264" y="1681988"/>
                  </a:lnTo>
                  <a:lnTo>
                    <a:pt x="2874264" y="0"/>
                  </a:lnTo>
                  <a:lnTo>
                    <a:pt x="0" y="0"/>
                  </a:lnTo>
                  <a:lnTo>
                    <a:pt x="0" y="1681988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1785365" y="3813746"/>
              <a:ext cx="3695700" cy="873760"/>
            </a:xfrm>
            <a:custGeom>
              <a:avLst/>
              <a:gdLst/>
              <a:ahLst/>
              <a:cxnLst/>
              <a:rect l="l" t="t" r="r" b="b"/>
              <a:pathLst>
                <a:path w="3695700" h="873760">
                  <a:moveTo>
                    <a:pt x="0" y="195389"/>
                  </a:moveTo>
                  <a:lnTo>
                    <a:pt x="1359408" y="195389"/>
                  </a:lnTo>
                  <a:lnTo>
                    <a:pt x="1359408" y="0"/>
                  </a:lnTo>
                  <a:lnTo>
                    <a:pt x="0" y="0"/>
                  </a:lnTo>
                  <a:lnTo>
                    <a:pt x="0" y="195389"/>
                  </a:lnTo>
                  <a:close/>
                </a:path>
                <a:path w="3695700" h="873760">
                  <a:moveTo>
                    <a:pt x="2391156" y="873188"/>
                  </a:moveTo>
                  <a:lnTo>
                    <a:pt x="3695700" y="873188"/>
                  </a:lnTo>
                  <a:lnTo>
                    <a:pt x="3695700" y="723595"/>
                  </a:lnTo>
                  <a:lnTo>
                    <a:pt x="2391156" y="723595"/>
                  </a:lnTo>
                  <a:lnTo>
                    <a:pt x="2391156" y="873188"/>
                  </a:lnTo>
                  <a:close/>
                </a:path>
              </a:pathLst>
            </a:custGeom>
            <a:ln w="2857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8" name="object 48"/>
          <p:cNvSpPr txBox="1"/>
          <p:nvPr/>
        </p:nvSpPr>
        <p:spPr>
          <a:xfrm>
            <a:off x="663346" y="2482722"/>
            <a:ext cx="6258560" cy="13430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9539">
              <a:lnSpc>
                <a:spcPct val="100000"/>
              </a:lnSpc>
              <a:spcBef>
                <a:spcPts val="100"/>
              </a:spcBef>
            </a:pP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※</a:t>
            </a:r>
            <a:r>
              <a:rPr sz="900" b="1" spc="-1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논문</a:t>
            </a:r>
            <a:r>
              <a:rPr sz="900" b="1" spc="-1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성과</a:t>
            </a:r>
            <a:r>
              <a:rPr sz="900" b="1" spc="-3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자료</a:t>
            </a:r>
            <a:r>
              <a:rPr sz="900" b="1" spc="-1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입력</a:t>
            </a:r>
            <a:r>
              <a:rPr sz="900" b="1" spc="-2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시</a:t>
            </a:r>
            <a:r>
              <a:rPr sz="900" b="1" spc="-2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[논문명],</a:t>
            </a:r>
            <a:r>
              <a:rPr sz="900" b="1" spc="-2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[학술지명],</a:t>
            </a:r>
            <a:r>
              <a:rPr sz="900" b="1" spc="-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[저자명],</a:t>
            </a:r>
            <a:r>
              <a:rPr sz="900" b="1" spc="-2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[권호],</a:t>
            </a:r>
            <a:r>
              <a:rPr sz="900" b="1" spc="-1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[시작</a:t>
            </a:r>
            <a:r>
              <a:rPr sz="900" b="1" spc="-2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페이지],</a:t>
            </a:r>
            <a:r>
              <a:rPr sz="900" b="1" spc="-1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[출판연도]가</a:t>
            </a:r>
            <a:r>
              <a:rPr sz="900" b="1" spc="-2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정확히</a:t>
            </a:r>
            <a:r>
              <a:rPr sz="900" b="1" spc="-1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spc="-25" dirty="0">
                <a:solidFill>
                  <a:srgbClr val="7D7D7D"/>
                </a:solidFill>
                <a:latin typeface="Malgun Gothic"/>
                <a:cs typeface="Malgun Gothic"/>
              </a:rPr>
              <a:t>표기</a:t>
            </a:r>
            <a:endParaRPr sz="900" dirty="0">
              <a:latin typeface="Malgun Gothic"/>
              <a:cs typeface="Malgun Gothic"/>
            </a:endParaRPr>
          </a:p>
          <a:p>
            <a:pPr>
              <a:lnSpc>
                <a:spcPct val="100000"/>
              </a:lnSpc>
              <a:spcBef>
                <a:spcPts val="815"/>
              </a:spcBef>
            </a:pPr>
            <a:endParaRPr sz="900" dirty="0">
              <a:latin typeface="Malgun Gothic"/>
              <a:cs typeface="Malgun Gothic"/>
            </a:endParaRPr>
          </a:p>
          <a:p>
            <a:pPr marL="146685" marR="5080" indent="-119380">
              <a:lnSpc>
                <a:spcPts val="1100"/>
              </a:lnSpc>
            </a:pPr>
            <a:r>
              <a:rPr sz="1000" b="1" dirty="0">
                <a:latin typeface="Malgun Gothic"/>
                <a:cs typeface="Malgun Gothic"/>
              </a:rPr>
              <a:t>①</a:t>
            </a:r>
            <a:r>
              <a:rPr sz="1000" b="1" spc="-30" dirty="0">
                <a:latin typeface="Malgun Gothic"/>
                <a:cs typeface="Malgun Gothic"/>
              </a:rPr>
              <a:t> </a:t>
            </a:r>
            <a:r>
              <a:rPr sz="1000" b="1" dirty="0">
                <a:latin typeface="Malgun Gothic"/>
                <a:cs typeface="Malgun Gothic"/>
              </a:rPr>
              <a:t>학술지명,</a:t>
            </a:r>
            <a:r>
              <a:rPr sz="1000" b="1" spc="-30" dirty="0">
                <a:latin typeface="Malgun Gothic"/>
                <a:cs typeface="Malgun Gothic"/>
              </a:rPr>
              <a:t> </a:t>
            </a:r>
            <a:r>
              <a:rPr sz="1000" b="1" dirty="0">
                <a:latin typeface="Malgun Gothic"/>
                <a:cs typeface="Malgun Gothic"/>
              </a:rPr>
              <a:t>논문명,</a:t>
            </a:r>
            <a:r>
              <a:rPr sz="1000" b="1" spc="-30" dirty="0">
                <a:latin typeface="Malgun Gothic"/>
                <a:cs typeface="Malgun Gothic"/>
              </a:rPr>
              <a:t> </a:t>
            </a:r>
            <a:r>
              <a:rPr sz="1000" b="1" dirty="0">
                <a:latin typeface="Malgun Gothic"/>
                <a:cs typeface="Malgun Gothic"/>
              </a:rPr>
              <a:t>ISSN,</a:t>
            </a:r>
            <a:r>
              <a:rPr sz="1000" b="1" spc="-40" dirty="0">
                <a:latin typeface="Malgun Gothic"/>
                <a:cs typeface="Malgun Gothic"/>
              </a:rPr>
              <a:t> </a:t>
            </a:r>
            <a:r>
              <a:rPr sz="1000" b="1" dirty="0">
                <a:latin typeface="Malgun Gothic"/>
                <a:cs typeface="Malgun Gothic"/>
              </a:rPr>
              <a:t>발행연도</a:t>
            </a:r>
            <a:r>
              <a:rPr sz="1000" b="1" spc="-20" dirty="0">
                <a:latin typeface="Malgun Gothic"/>
                <a:cs typeface="Malgun Gothic"/>
              </a:rPr>
              <a:t> </a:t>
            </a:r>
            <a:r>
              <a:rPr sz="1000" b="1" dirty="0">
                <a:latin typeface="Malgun Gothic"/>
                <a:cs typeface="Malgun Gothic"/>
              </a:rPr>
              <a:t>등의</a:t>
            </a:r>
            <a:r>
              <a:rPr sz="1000" b="1" spc="-25" dirty="0">
                <a:latin typeface="Malgun Gothic"/>
                <a:cs typeface="Malgun Gothic"/>
              </a:rPr>
              <a:t> </a:t>
            </a:r>
            <a:r>
              <a:rPr sz="1000" b="1" dirty="0">
                <a:latin typeface="Malgun Gothic"/>
                <a:cs typeface="Malgun Gothic"/>
              </a:rPr>
              <a:t>오타로</a:t>
            </a:r>
            <a:r>
              <a:rPr sz="1000" b="1" spc="-35" dirty="0">
                <a:latin typeface="Malgun Gothic"/>
                <a:cs typeface="Malgun Gothic"/>
              </a:rPr>
              <a:t> </a:t>
            </a:r>
            <a:r>
              <a:rPr sz="1000" b="1" dirty="0">
                <a:latin typeface="Malgun Gothic"/>
                <a:cs typeface="Malgun Gothic"/>
              </a:rPr>
              <a:t>인해</a:t>
            </a:r>
            <a:r>
              <a:rPr sz="1000" b="1" spc="-30" dirty="0">
                <a:latin typeface="Malgun Gothic"/>
                <a:cs typeface="Malgun Gothic"/>
              </a:rPr>
              <a:t> </a:t>
            </a:r>
            <a:r>
              <a:rPr sz="1000" b="1" dirty="0">
                <a:latin typeface="Malgun Gothic"/>
                <a:cs typeface="Malgun Gothic"/>
              </a:rPr>
              <a:t>Web</a:t>
            </a:r>
            <a:r>
              <a:rPr sz="1000" b="1" spc="-40" dirty="0">
                <a:latin typeface="Malgun Gothic"/>
                <a:cs typeface="Malgun Gothic"/>
              </a:rPr>
              <a:t> </a:t>
            </a:r>
            <a:r>
              <a:rPr sz="1000" b="1" dirty="0">
                <a:latin typeface="Malgun Gothic"/>
                <a:cs typeface="Malgun Gothic"/>
              </a:rPr>
              <a:t>Of</a:t>
            </a:r>
            <a:r>
              <a:rPr sz="1000" b="1" spc="-20" dirty="0">
                <a:latin typeface="Malgun Gothic"/>
                <a:cs typeface="Malgun Gothic"/>
              </a:rPr>
              <a:t> </a:t>
            </a:r>
            <a:r>
              <a:rPr sz="1000" b="1" spc="-10" dirty="0">
                <a:latin typeface="Malgun Gothic"/>
                <a:cs typeface="Malgun Gothic"/>
              </a:rPr>
              <a:t>Science에서</a:t>
            </a:r>
            <a:r>
              <a:rPr sz="1000" b="1" spc="-30" dirty="0">
                <a:latin typeface="Malgun Gothic"/>
                <a:cs typeface="Malgun Gothic"/>
              </a:rPr>
              <a:t> </a:t>
            </a:r>
            <a:r>
              <a:rPr sz="1000" b="1" dirty="0">
                <a:latin typeface="Malgun Gothic"/>
                <a:cs typeface="Malgun Gothic"/>
              </a:rPr>
              <a:t>검색된</a:t>
            </a:r>
            <a:r>
              <a:rPr sz="1000" b="1" spc="-25" dirty="0">
                <a:latin typeface="Malgun Gothic"/>
                <a:cs typeface="Malgun Gothic"/>
              </a:rPr>
              <a:t> </a:t>
            </a:r>
            <a:r>
              <a:rPr sz="1000" b="1" dirty="0">
                <a:latin typeface="Malgun Gothic"/>
                <a:cs typeface="Malgun Gothic"/>
              </a:rPr>
              <a:t>논문과</a:t>
            </a:r>
            <a:r>
              <a:rPr sz="1000" b="1" spc="-10" dirty="0">
                <a:latin typeface="Malgun Gothic"/>
                <a:cs typeface="Malgun Gothic"/>
              </a:rPr>
              <a:t> </a:t>
            </a:r>
            <a:r>
              <a:rPr sz="1000" b="1" dirty="0">
                <a:latin typeface="Malgun Gothic"/>
                <a:cs typeface="Malgun Gothic"/>
              </a:rPr>
              <a:t>동일</a:t>
            </a:r>
            <a:r>
              <a:rPr sz="1000" b="1" spc="-35" dirty="0">
                <a:latin typeface="Malgun Gothic"/>
                <a:cs typeface="Malgun Gothic"/>
              </a:rPr>
              <a:t> </a:t>
            </a:r>
            <a:r>
              <a:rPr sz="1000" b="1" dirty="0">
                <a:latin typeface="Malgun Gothic"/>
                <a:cs typeface="Malgun Gothic"/>
              </a:rPr>
              <a:t>논문</a:t>
            </a:r>
            <a:r>
              <a:rPr sz="1000" b="1" spc="-30" dirty="0">
                <a:latin typeface="Malgun Gothic"/>
                <a:cs typeface="Malgun Gothic"/>
              </a:rPr>
              <a:t> </a:t>
            </a:r>
            <a:r>
              <a:rPr sz="1000" b="1" spc="-25" dirty="0">
                <a:latin typeface="Malgun Gothic"/>
                <a:cs typeface="Malgun Gothic"/>
              </a:rPr>
              <a:t>여부의 </a:t>
            </a:r>
            <a:r>
              <a:rPr sz="1000" b="1" dirty="0">
                <a:latin typeface="Malgun Gothic"/>
                <a:cs typeface="Malgun Gothic"/>
              </a:rPr>
              <a:t>판단이</a:t>
            </a:r>
            <a:r>
              <a:rPr sz="1000" b="1" spc="-40" dirty="0">
                <a:latin typeface="Malgun Gothic"/>
                <a:cs typeface="Malgun Gothic"/>
              </a:rPr>
              <a:t> </a:t>
            </a:r>
            <a:r>
              <a:rPr sz="1000" b="1" dirty="0">
                <a:latin typeface="Malgun Gothic"/>
                <a:cs typeface="Malgun Gothic"/>
              </a:rPr>
              <a:t>불가능한</a:t>
            </a:r>
            <a:r>
              <a:rPr sz="1000" b="1" spc="-25" dirty="0">
                <a:latin typeface="Malgun Gothic"/>
                <a:cs typeface="Malgun Gothic"/>
              </a:rPr>
              <a:t> 경우</a:t>
            </a:r>
            <a:endParaRPr sz="1000" dirty="0">
              <a:latin typeface="Malgun Gothic"/>
              <a:cs typeface="Malgun Gothic"/>
            </a:endParaRPr>
          </a:p>
          <a:p>
            <a:pPr marL="12700">
              <a:lnSpc>
                <a:spcPct val="100000"/>
              </a:lnSpc>
              <a:spcBef>
                <a:spcPts val="185"/>
              </a:spcBef>
            </a:pPr>
            <a:r>
              <a:rPr sz="1000" b="1" dirty="0">
                <a:latin typeface="Malgun Gothic"/>
                <a:cs typeface="Malgun Gothic"/>
              </a:rPr>
              <a:t>②</a:t>
            </a:r>
            <a:r>
              <a:rPr sz="1000" b="1" spc="-40" dirty="0">
                <a:latin typeface="Malgun Gothic"/>
                <a:cs typeface="Malgun Gothic"/>
              </a:rPr>
              <a:t> </a:t>
            </a:r>
            <a:r>
              <a:rPr sz="1000" b="1" dirty="0">
                <a:latin typeface="Malgun Gothic"/>
                <a:cs typeface="Malgun Gothic"/>
              </a:rPr>
              <a:t>증빙자료가</a:t>
            </a:r>
            <a:r>
              <a:rPr sz="1000" b="1" spc="-50" dirty="0">
                <a:latin typeface="Malgun Gothic"/>
                <a:cs typeface="Malgun Gothic"/>
              </a:rPr>
              <a:t> </a:t>
            </a:r>
            <a:r>
              <a:rPr sz="1000" b="1" dirty="0">
                <a:latin typeface="Malgun Gothic"/>
                <a:cs typeface="Malgun Gothic"/>
              </a:rPr>
              <a:t>출판</a:t>
            </a:r>
            <a:r>
              <a:rPr sz="1000" b="1" spc="-35" dirty="0">
                <a:latin typeface="Malgun Gothic"/>
                <a:cs typeface="Malgun Gothic"/>
              </a:rPr>
              <a:t> </a:t>
            </a:r>
            <a:r>
              <a:rPr sz="1000" b="1" dirty="0">
                <a:latin typeface="Malgun Gothic"/>
                <a:cs typeface="Malgun Gothic"/>
              </a:rPr>
              <a:t>전</a:t>
            </a:r>
            <a:r>
              <a:rPr sz="1000" b="1" spc="-35" dirty="0">
                <a:latin typeface="Malgun Gothic"/>
                <a:cs typeface="Malgun Gothic"/>
              </a:rPr>
              <a:t> </a:t>
            </a:r>
            <a:r>
              <a:rPr sz="1000" b="1" dirty="0">
                <a:latin typeface="Malgun Gothic"/>
                <a:cs typeface="Malgun Gothic"/>
              </a:rPr>
              <a:t>논문(권호와</a:t>
            </a:r>
            <a:r>
              <a:rPr sz="1000" b="1" spc="-35" dirty="0">
                <a:latin typeface="Malgun Gothic"/>
                <a:cs typeface="Malgun Gothic"/>
              </a:rPr>
              <a:t> </a:t>
            </a:r>
            <a:r>
              <a:rPr sz="1000" b="1" dirty="0">
                <a:latin typeface="Malgun Gothic"/>
                <a:cs typeface="Malgun Gothic"/>
              </a:rPr>
              <a:t>페이지</a:t>
            </a:r>
            <a:r>
              <a:rPr sz="1000" b="1" spc="-40" dirty="0">
                <a:latin typeface="Malgun Gothic"/>
                <a:cs typeface="Malgun Gothic"/>
              </a:rPr>
              <a:t> </a:t>
            </a:r>
            <a:r>
              <a:rPr sz="1000" b="1" dirty="0">
                <a:latin typeface="Malgun Gothic"/>
                <a:cs typeface="Malgun Gothic"/>
              </a:rPr>
              <a:t>정보</a:t>
            </a:r>
            <a:r>
              <a:rPr sz="1000" b="1" spc="-35" dirty="0">
                <a:latin typeface="Malgun Gothic"/>
                <a:cs typeface="Malgun Gothic"/>
              </a:rPr>
              <a:t> </a:t>
            </a:r>
            <a:r>
              <a:rPr sz="1000" b="1" dirty="0">
                <a:latin typeface="Malgun Gothic"/>
                <a:cs typeface="Malgun Gothic"/>
              </a:rPr>
              <a:t>미기재)*인</a:t>
            </a:r>
            <a:r>
              <a:rPr sz="1000" b="1" spc="-60" dirty="0">
                <a:latin typeface="Malgun Gothic"/>
                <a:cs typeface="Malgun Gothic"/>
              </a:rPr>
              <a:t> </a:t>
            </a:r>
            <a:r>
              <a:rPr sz="1000" b="1" spc="-25" dirty="0">
                <a:latin typeface="Malgun Gothic"/>
                <a:cs typeface="Malgun Gothic"/>
              </a:rPr>
              <a:t>경우</a:t>
            </a:r>
            <a:endParaRPr sz="1000" dirty="0">
              <a:latin typeface="Malgun Gothic"/>
              <a:cs typeface="Malgun Gothic"/>
            </a:endParaRPr>
          </a:p>
          <a:p>
            <a:pPr marL="129539">
              <a:lnSpc>
                <a:spcPct val="100000"/>
              </a:lnSpc>
              <a:spcBef>
                <a:spcPts val="295"/>
              </a:spcBef>
            </a:pP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※</a:t>
            </a:r>
            <a:r>
              <a:rPr sz="900" b="1" spc="1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spc="-10" dirty="0">
                <a:solidFill>
                  <a:srgbClr val="FF0000"/>
                </a:solidFill>
                <a:latin typeface="Malgun Gothic"/>
                <a:cs typeface="Malgun Gothic"/>
              </a:rPr>
              <a:t>Online</a:t>
            </a:r>
            <a:r>
              <a:rPr sz="900" b="1" spc="-50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FF0000"/>
                </a:solidFill>
                <a:latin typeface="Malgun Gothic"/>
                <a:cs typeface="Malgun Gothic"/>
              </a:rPr>
              <a:t>First,</a:t>
            </a:r>
            <a:r>
              <a:rPr sz="900" b="1" spc="-55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900" b="1" spc="-10" dirty="0">
                <a:solidFill>
                  <a:srgbClr val="FF0000"/>
                </a:solidFill>
                <a:latin typeface="Malgun Gothic"/>
                <a:cs typeface="Malgun Gothic"/>
              </a:rPr>
              <a:t>Published</a:t>
            </a:r>
            <a:r>
              <a:rPr sz="900" b="1" spc="-60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900" b="1" spc="-10" dirty="0">
                <a:solidFill>
                  <a:srgbClr val="FF0000"/>
                </a:solidFill>
                <a:latin typeface="Malgun Gothic"/>
                <a:cs typeface="Malgun Gothic"/>
              </a:rPr>
              <a:t>Online,</a:t>
            </a:r>
            <a:r>
              <a:rPr sz="900" b="1" spc="-35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FF0000"/>
                </a:solidFill>
                <a:latin typeface="Malgun Gothic"/>
                <a:cs typeface="Malgun Gothic"/>
              </a:rPr>
              <a:t>Article</a:t>
            </a:r>
            <a:r>
              <a:rPr sz="900" b="1" spc="-25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FF0000"/>
                </a:solidFill>
                <a:latin typeface="Malgun Gothic"/>
                <a:cs typeface="Malgun Gothic"/>
              </a:rPr>
              <a:t>in</a:t>
            </a:r>
            <a:r>
              <a:rPr sz="900" b="1" spc="-5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FF0000"/>
                </a:solidFill>
                <a:latin typeface="Malgun Gothic"/>
                <a:cs typeface="Malgun Gothic"/>
              </a:rPr>
              <a:t>press,</a:t>
            </a:r>
            <a:r>
              <a:rPr sz="900" b="1" spc="-50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FF0000"/>
                </a:solidFill>
                <a:latin typeface="Malgun Gothic"/>
                <a:cs typeface="Malgun Gothic"/>
              </a:rPr>
              <a:t>Article</a:t>
            </a:r>
            <a:r>
              <a:rPr sz="900" b="1" spc="-35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FF0000"/>
                </a:solidFill>
                <a:latin typeface="Malgun Gothic"/>
                <a:cs typeface="Malgun Gothic"/>
              </a:rPr>
              <a:t>first</a:t>
            </a:r>
            <a:r>
              <a:rPr sz="900" b="1" spc="-40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900" b="1" spc="-10" dirty="0">
                <a:solidFill>
                  <a:srgbClr val="FF0000"/>
                </a:solidFill>
                <a:latin typeface="Malgun Gothic"/>
                <a:cs typeface="Malgun Gothic"/>
              </a:rPr>
              <a:t>published</a:t>
            </a:r>
            <a:r>
              <a:rPr sz="900" b="1" spc="-50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FF0000"/>
                </a:solidFill>
                <a:latin typeface="Malgun Gothic"/>
                <a:cs typeface="Malgun Gothic"/>
              </a:rPr>
              <a:t>online</a:t>
            </a:r>
            <a:r>
              <a:rPr sz="900" b="1" spc="15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등이</a:t>
            </a:r>
            <a:r>
              <a:rPr sz="900" b="1" spc="-1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기재된</a:t>
            </a:r>
            <a:r>
              <a:rPr sz="900" b="1" spc="-1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spc="-25" dirty="0">
                <a:solidFill>
                  <a:srgbClr val="7D7D7D"/>
                </a:solidFill>
                <a:latin typeface="Malgun Gothic"/>
                <a:cs typeface="Malgun Gothic"/>
              </a:rPr>
              <a:t>논문</a:t>
            </a:r>
            <a:endParaRPr sz="900" dirty="0">
              <a:latin typeface="Malgun Gothic"/>
              <a:cs typeface="Malgun Gothic"/>
            </a:endParaRPr>
          </a:p>
          <a:p>
            <a:pPr marR="86360" algn="ctr">
              <a:lnSpc>
                <a:spcPct val="100000"/>
              </a:lnSpc>
              <a:spcBef>
                <a:spcPts val="1000"/>
              </a:spcBef>
            </a:pPr>
            <a:r>
              <a:rPr sz="800" b="1" spc="-20" dirty="0">
                <a:latin typeface="Malgun Gothic"/>
                <a:cs typeface="Malgun Gothic"/>
              </a:rPr>
              <a:t>&lt;증빙자료로</a:t>
            </a:r>
            <a:r>
              <a:rPr sz="800" b="1" spc="-55" dirty="0">
                <a:latin typeface="Malgun Gothic"/>
                <a:cs typeface="Malgun Gothic"/>
              </a:rPr>
              <a:t> </a:t>
            </a:r>
            <a:r>
              <a:rPr sz="800" b="1" spc="-10" dirty="0">
                <a:latin typeface="Malgun Gothic"/>
                <a:cs typeface="Malgun Gothic"/>
              </a:rPr>
              <a:t>인정되지</a:t>
            </a:r>
            <a:r>
              <a:rPr sz="800" b="1" spc="-55" dirty="0">
                <a:latin typeface="Malgun Gothic"/>
                <a:cs typeface="Malgun Gothic"/>
              </a:rPr>
              <a:t> </a:t>
            </a:r>
            <a:r>
              <a:rPr sz="800" b="1" dirty="0">
                <a:latin typeface="Malgun Gothic"/>
                <a:cs typeface="Malgun Gothic"/>
              </a:rPr>
              <a:t>않는</a:t>
            </a:r>
            <a:r>
              <a:rPr sz="800" b="1" spc="-40" dirty="0">
                <a:latin typeface="Malgun Gothic"/>
                <a:cs typeface="Malgun Gothic"/>
              </a:rPr>
              <a:t> </a:t>
            </a:r>
            <a:r>
              <a:rPr sz="800" b="1" dirty="0">
                <a:latin typeface="Malgun Gothic"/>
                <a:cs typeface="Malgun Gothic"/>
              </a:rPr>
              <a:t>출판</a:t>
            </a:r>
            <a:r>
              <a:rPr sz="800" b="1" spc="-20" dirty="0">
                <a:latin typeface="Malgun Gothic"/>
                <a:cs typeface="Malgun Gothic"/>
              </a:rPr>
              <a:t> </a:t>
            </a:r>
            <a:r>
              <a:rPr sz="800" b="1" dirty="0">
                <a:latin typeface="Malgun Gothic"/>
                <a:cs typeface="Malgun Gothic"/>
              </a:rPr>
              <a:t>전</a:t>
            </a:r>
            <a:r>
              <a:rPr sz="800" b="1" spc="-40" dirty="0">
                <a:latin typeface="Malgun Gothic"/>
                <a:cs typeface="Malgun Gothic"/>
              </a:rPr>
              <a:t> </a:t>
            </a:r>
            <a:r>
              <a:rPr sz="800" b="1" spc="-10" dirty="0">
                <a:latin typeface="Malgun Gothic"/>
                <a:cs typeface="Malgun Gothic"/>
              </a:rPr>
              <a:t>논문(예시)&gt;</a:t>
            </a:r>
            <a:endParaRPr sz="800" dirty="0">
              <a:latin typeface="Malgun Gothic"/>
              <a:cs typeface="Malgun Gothic"/>
            </a:endParaRPr>
          </a:p>
        </p:txBody>
      </p:sp>
      <p:grpSp>
        <p:nvGrpSpPr>
          <p:cNvPr id="49" name="object 49"/>
          <p:cNvGrpSpPr/>
          <p:nvPr/>
        </p:nvGrpSpPr>
        <p:grpSpPr>
          <a:xfrm>
            <a:off x="533400" y="7046785"/>
            <a:ext cx="5610225" cy="2897505"/>
            <a:chOff x="533400" y="7046785"/>
            <a:chExt cx="5610225" cy="2897505"/>
          </a:xfrm>
        </p:grpSpPr>
        <p:pic>
          <p:nvPicPr>
            <p:cNvPr id="50" name="object 50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1784603" y="7056119"/>
              <a:ext cx="4349496" cy="1763268"/>
            </a:xfrm>
            <a:prstGeom prst="rect">
              <a:avLst/>
            </a:prstGeom>
          </p:spPr>
        </p:pic>
        <p:sp>
          <p:nvSpPr>
            <p:cNvPr id="51" name="object 51"/>
            <p:cNvSpPr/>
            <p:nvPr/>
          </p:nvSpPr>
          <p:spPr>
            <a:xfrm>
              <a:off x="1780032" y="7051547"/>
              <a:ext cx="4358640" cy="1772285"/>
            </a:xfrm>
            <a:custGeom>
              <a:avLst/>
              <a:gdLst/>
              <a:ahLst/>
              <a:cxnLst/>
              <a:rect l="l" t="t" r="r" b="b"/>
              <a:pathLst>
                <a:path w="4358640" h="1772284">
                  <a:moveTo>
                    <a:pt x="0" y="1772284"/>
                  </a:moveTo>
                  <a:lnTo>
                    <a:pt x="4358386" y="1772284"/>
                  </a:lnTo>
                  <a:lnTo>
                    <a:pt x="4358386" y="0"/>
                  </a:lnTo>
                  <a:lnTo>
                    <a:pt x="0" y="0"/>
                  </a:lnTo>
                  <a:lnTo>
                    <a:pt x="0" y="1772284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52"/>
            <p:cNvSpPr/>
            <p:nvPr/>
          </p:nvSpPr>
          <p:spPr>
            <a:xfrm>
              <a:off x="533400" y="9011411"/>
              <a:ext cx="2831465" cy="220979"/>
            </a:xfrm>
            <a:custGeom>
              <a:avLst/>
              <a:gdLst/>
              <a:ahLst/>
              <a:cxnLst/>
              <a:rect l="l" t="t" r="r" b="b"/>
              <a:pathLst>
                <a:path w="2831465" h="220979">
                  <a:moveTo>
                    <a:pt x="2831083" y="0"/>
                  </a:moveTo>
                  <a:lnTo>
                    <a:pt x="0" y="0"/>
                  </a:lnTo>
                  <a:lnTo>
                    <a:pt x="0" y="220980"/>
                  </a:lnTo>
                  <a:lnTo>
                    <a:pt x="2831083" y="220980"/>
                  </a:lnTo>
                  <a:lnTo>
                    <a:pt x="2831083" y="0"/>
                  </a:lnTo>
                  <a:close/>
                </a:path>
              </a:pathLst>
            </a:custGeom>
            <a:solidFill>
              <a:srgbClr val="1F4E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/>
            <p:cNvSpPr/>
            <p:nvPr/>
          </p:nvSpPr>
          <p:spPr>
            <a:xfrm>
              <a:off x="1150620" y="9058668"/>
              <a:ext cx="525780" cy="125095"/>
            </a:xfrm>
            <a:custGeom>
              <a:avLst/>
              <a:gdLst/>
              <a:ahLst/>
              <a:cxnLst/>
              <a:rect l="l" t="t" r="r" b="b"/>
              <a:pathLst>
                <a:path w="525780" h="125095">
                  <a:moveTo>
                    <a:pt x="101104" y="33769"/>
                  </a:moveTo>
                  <a:lnTo>
                    <a:pt x="34302" y="33769"/>
                  </a:lnTo>
                  <a:lnTo>
                    <a:pt x="34302" y="6210"/>
                  </a:lnTo>
                  <a:lnTo>
                    <a:pt x="17805" y="6210"/>
                  </a:lnTo>
                  <a:lnTo>
                    <a:pt x="17805" y="47612"/>
                  </a:lnTo>
                  <a:lnTo>
                    <a:pt x="101104" y="47612"/>
                  </a:lnTo>
                  <a:lnTo>
                    <a:pt x="101104" y="33769"/>
                  </a:lnTo>
                  <a:close/>
                </a:path>
                <a:path w="525780" h="125095">
                  <a:moveTo>
                    <a:pt x="101625" y="106032"/>
                  </a:moveTo>
                  <a:lnTo>
                    <a:pt x="33655" y="106032"/>
                  </a:lnTo>
                  <a:lnTo>
                    <a:pt x="33655" y="82410"/>
                  </a:lnTo>
                  <a:lnTo>
                    <a:pt x="17145" y="82410"/>
                  </a:lnTo>
                  <a:lnTo>
                    <a:pt x="17145" y="119494"/>
                  </a:lnTo>
                  <a:lnTo>
                    <a:pt x="101625" y="119494"/>
                  </a:lnTo>
                  <a:lnTo>
                    <a:pt x="101625" y="106032"/>
                  </a:lnTo>
                  <a:close/>
                </a:path>
                <a:path w="525780" h="125095">
                  <a:moveTo>
                    <a:pt x="117208" y="61493"/>
                  </a:moveTo>
                  <a:lnTo>
                    <a:pt x="66789" y="61493"/>
                  </a:lnTo>
                  <a:lnTo>
                    <a:pt x="66789" y="47650"/>
                  </a:lnTo>
                  <a:lnTo>
                    <a:pt x="50292" y="47650"/>
                  </a:lnTo>
                  <a:lnTo>
                    <a:pt x="50292" y="61493"/>
                  </a:lnTo>
                  <a:lnTo>
                    <a:pt x="0" y="61493"/>
                  </a:lnTo>
                  <a:lnTo>
                    <a:pt x="0" y="75171"/>
                  </a:lnTo>
                  <a:lnTo>
                    <a:pt x="117208" y="75171"/>
                  </a:lnTo>
                  <a:lnTo>
                    <a:pt x="117208" y="61493"/>
                  </a:lnTo>
                  <a:close/>
                </a:path>
                <a:path w="525780" h="125095">
                  <a:moveTo>
                    <a:pt x="202311" y="74180"/>
                  </a:moveTo>
                  <a:lnTo>
                    <a:pt x="185801" y="74180"/>
                  </a:lnTo>
                  <a:lnTo>
                    <a:pt x="185801" y="98666"/>
                  </a:lnTo>
                  <a:lnTo>
                    <a:pt x="202311" y="98666"/>
                  </a:lnTo>
                  <a:lnTo>
                    <a:pt x="202311" y="74180"/>
                  </a:lnTo>
                  <a:close/>
                </a:path>
                <a:path w="525780" h="125095">
                  <a:moveTo>
                    <a:pt x="233680" y="5067"/>
                  </a:moveTo>
                  <a:lnTo>
                    <a:pt x="151765" y="5067"/>
                  </a:lnTo>
                  <a:lnTo>
                    <a:pt x="151765" y="49644"/>
                  </a:lnTo>
                  <a:lnTo>
                    <a:pt x="233680" y="49644"/>
                  </a:lnTo>
                  <a:lnTo>
                    <a:pt x="233680" y="36055"/>
                  </a:lnTo>
                  <a:lnTo>
                    <a:pt x="233680" y="18605"/>
                  </a:lnTo>
                  <a:lnTo>
                    <a:pt x="217297" y="18605"/>
                  </a:lnTo>
                  <a:lnTo>
                    <a:pt x="217297" y="36055"/>
                  </a:lnTo>
                  <a:lnTo>
                    <a:pt x="168148" y="36055"/>
                  </a:lnTo>
                  <a:lnTo>
                    <a:pt x="168148" y="18529"/>
                  </a:lnTo>
                  <a:lnTo>
                    <a:pt x="233680" y="18529"/>
                  </a:lnTo>
                  <a:lnTo>
                    <a:pt x="233680" y="5067"/>
                  </a:lnTo>
                  <a:close/>
                </a:path>
                <a:path w="525780" h="125095">
                  <a:moveTo>
                    <a:pt x="235839" y="106921"/>
                  </a:moveTo>
                  <a:lnTo>
                    <a:pt x="167767" y="106921"/>
                  </a:lnTo>
                  <a:lnTo>
                    <a:pt x="167767" y="83045"/>
                  </a:lnTo>
                  <a:lnTo>
                    <a:pt x="151257" y="83045"/>
                  </a:lnTo>
                  <a:lnTo>
                    <a:pt x="151257" y="120510"/>
                  </a:lnTo>
                  <a:lnTo>
                    <a:pt x="235839" y="120510"/>
                  </a:lnTo>
                  <a:lnTo>
                    <a:pt x="235839" y="106921"/>
                  </a:lnTo>
                  <a:close/>
                </a:path>
                <a:path w="525780" h="125095">
                  <a:moveTo>
                    <a:pt x="251333" y="60591"/>
                  </a:moveTo>
                  <a:lnTo>
                    <a:pt x="134112" y="60591"/>
                  </a:lnTo>
                  <a:lnTo>
                    <a:pt x="134112" y="74155"/>
                  </a:lnTo>
                  <a:lnTo>
                    <a:pt x="251333" y="74155"/>
                  </a:lnTo>
                  <a:lnTo>
                    <a:pt x="251333" y="60591"/>
                  </a:lnTo>
                  <a:close/>
                </a:path>
                <a:path w="525780" h="125095">
                  <a:moveTo>
                    <a:pt x="345567" y="54851"/>
                  </a:moveTo>
                  <a:lnTo>
                    <a:pt x="313944" y="27038"/>
                  </a:lnTo>
                  <a:lnTo>
                    <a:pt x="313944" y="4051"/>
                  </a:lnTo>
                  <a:lnTo>
                    <a:pt x="297688" y="4051"/>
                  </a:lnTo>
                  <a:lnTo>
                    <a:pt x="297688" y="27546"/>
                  </a:lnTo>
                  <a:lnTo>
                    <a:pt x="294767" y="35166"/>
                  </a:lnTo>
                  <a:lnTo>
                    <a:pt x="266065" y="60058"/>
                  </a:lnTo>
                  <a:lnTo>
                    <a:pt x="278130" y="71234"/>
                  </a:lnTo>
                  <a:lnTo>
                    <a:pt x="306197" y="43421"/>
                  </a:lnTo>
                  <a:lnTo>
                    <a:pt x="311531" y="50533"/>
                  </a:lnTo>
                  <a:lnTo>
                    <a:pt x="318135" y="56883"/>
                  </a:lnTo>
                  <a:lnTo>
                    <a:pt x="326009" y="62598"/>
                  </a:lnTo>
                  <a:lnTo>
                    <a:pt x="335026" y="67424"/>
                  </a:lnTo>
                  <a:lnTo>
                    <a:pt x="345567" y="54851"/>
                  </a:lnTo>
                  <a:close/>
                </a:path>
                <a:path w="525780" h="125095">
                  <a:moveTo>
                    <a:pt x="376301" y="0"/>
                  </a:moveTo>
                  <a:lnTo>
                    <a:pt x="360172" y="0"/>
                  </a:lnTo>
                  <a:lnTo>
                    <a:pt x="360172" y="21958"/>
                  </a:lnTo>
                  <a:lnTo>
                    <a:pt x="332994" y="21958"/>
                  </a:lnTo>
                  <a:lnTo>
                    <a:pt x="332994" y="35801"/>
                  </a:lnTo>
                  <a:lnTo>
                    <a:pt x="360172" y="35801"/>
                  </a:lnTo>
                  <a:lnTo>
                    <a:pt x="360172" y="71488"/>
                  </a:lnTo>
                  <a:lnTo>
                    <a:pt x="376301" y="71488"/>
                  </a:lnTo>
                  <a:lnTo>
                    <a:pt x="376301" y="0"/>
                  </a:lnTo>
                  <a:close/>
                </a:path>
                <a:path w="525780" h="125095">
                  <a:moveTo>
                    <a:pt x="378206" y="90792"/>
                  </a:moveTo>
                  <a:lnTo>
                    <a:pt x="375158" y="85712"/>
                  </a:lnTo>
                  <a:lnTo>
                    <a:pt x="374523" y="84696"/>
                  </a:lnTo>
                  <a:lnTo>
                    <a:pt x="367157" y="79743"/>
                  </a:lnTo>
                  <a:lnTo>
                    <a:pt x="361569" y="76835"/>
                  </a:lnTo>
                  <a:lnTo>
                    <a:pt x="361569" y="94729"/>
                  </a:lnTo>
                  <a:lnTo>
                    <a:pt x="361569" y="102222"/>
                  </a:lnTo>
                  <a:lnTo>
                    <a:pt x="359410" y="105270"/>
                  </a:lnTo>
                  <a:lnTo>
                    <a:pt x="355219" y="107683"/>
                  </a:lnTo>
                  <a:lnTo>
                    <a:pt x="351028" y="109842"/>
                  </a:lnTo>
                  <a:lnTo>
                    <a:pt x="344805" y="110985"/>
                  </a:lnTo>
                  <a:lnTo>
                    <a:pt x="328295" y="110985"/>
                  </a:lnTo>
                  <a:lnTo>
                    <a:pt x="322072" y="109842"/>
                  </a:lnTo>
                  <a:lnTo>
                    <a:pt x="313690" y="105270"/>
                  </a:lnTo>
                  <a:lnTo>
                    <a:pt x="311658" y="102222"/>
                  </a:lnTo>
                  <a:lnTo>
                    <a:pt x="311658" y="94729"/>
                  </a:lnTo>
                  <a:lnTo>
                    <a:pt x="313690" y="91681"/>
                  </a:lnTo>
                  <a:lnTo>
                    <a:pt x="317754" y="89268"/>
                  </a:lnTo>
                  <a:lnTo>
                    <a:pt x="321945" y="86982"/>
                  </a:lnTo>
                  <a:lnTo>
                    <a:pt x="328168" y="85712"/>
                  </a:lnTo>
                  <a:lnTo>
                    <a:pt x="344932" y="85712"/>
                  </a:lnTo>
                  <a:lnTo>
                    <a:pt x="351155" y="86982"/>
                  </a:lnTo>
                  <a:lnTo>
                    <a:pt x="355346" y="89268"/>
                  </a:lnTo>
                  <a:lnTo>
                    <a:pt x="359537" y="91681"/>
                  </a:lnTo>
                  <a:lnTo>
                    <a:pt x="361569" y="94729"/>
                  </a:lnTo>
                  <a:lnTo>
                    <a:pt x="361569" y="76835"/>
                  </a:lnTo>
                  <a:lnTo>
                    <a:pt x="361061" y="76568"/>
                  </a:lnTo>
                  <a:lnTo>
                    <a:pt x="353949" y="74282"/>
                  </a:lnTo>
                  <a:lnTo>
                    <a:pt x="345694" y="72885"/>
                  </a:lnTo>
                  <a:lnTo>
                    <a:pt x="336550" y="72504"/>
                  </a:lnTo>
                  <a:lnTo>
                    <a:pt x="298704" y="84569"/>
                  </a:lnTo>
                  <a:lnTo>
                    <a:pt x="295021" y="90792"/>
                  </a:lnTo>
                  <a:lnTo>
                    <a:pt x="295021" y="106159"/>
                  </a:lnTo>
                  <a:lnTo>
                    <a:pt x="336550" y="124447"/>
                  </a:lnTo>
                  <a:lnTo>
                    <a:pt x="345821" y="123939"/>
                  </a:lnTo>
                  <a:lnTo>
                    <a:pt x="375285" y="110985"/>
                  </a:lnTo>
                  <a:lnTo>
                    <a:pt x="378206" y="106159"/>
                  </a:lnTo>
                  <a:lnTo>
                    <a:pt x="378206" y="90792"/>
                  </a:lnTo>
                  <a:close/>
                </a:path>
                <a:path w="525780" h="125095">
                  <a:moveTo>
                    <a:pt x="474853" y="12306"/>
                  </a:moveTo>
                  <a:lnTo>
                    <a:pt x="409575" y="12306"/>
                  </a:lnTo>
                  <a:lnTo>
                    <a:pt x="409575" y="26149"/>
                  </a:lnTo>
                  <a:lnTo>
                    <a:pt x="458724" y="26149"/>
                  </a:lnTo>
                  <a:lnTo>
                    <a:pt x="457581" y="58661"/>
                  </a:lnTo>
                  <a:lnTo>
                    <a:pt x="456184" y="77457"/>
                  </a:lnTo>
                  <a:lnTo>
                    <a:pt x="471932" y="78346"/>
                  </a:lnTo>
                  <a:lnTo>
                    <a:pt x="473202" y="61582"/>
                  </a:lnTo>
                  <a:lnTo>
                    <a:pt x="474091" y="44945"/>
                  </a:lnTo>
                  <a:lnTo>
                    <a:pt x="474599" y="28562"/>
                  </a:lnTo>
                  <a:lnTo>
                    <a:pt x="474853" y="12306"/>
                  </a:lnTo>
                  <a:close/>
                </a:path>
                <a:path w="525780" h="125095">
                  <a:moveTo>
                    <a:pt x="485521" y="102730"/>
                  </a:moveTo>
                  <a:lnTo>
                    <a:pt x="484619" y="90665"/>
                  </a:lnTo>
                  <a:lnTo>
                    <a:pt x="484619" y="89395"/>
                  </a:lnTo>
                  <a:lnTo>
                    <a:pt x="475094" y="89903"/>
                  </a:lnTo>
                  <a:lnTo>
                    <a:pt x="464947" y="90284"/>
                  </a:lnTo>
                  <a:lnTo>
                    <a:pt x="454025" y="90538"/>
                  </a:lnTo>
                  <a:lnTo>
                    <a:pt x="442468" y="90665"/>
                  </a:lnTo>
                  <a:lnTo>
                    <a:pt x="442468" y="50406"/>
                  </a:lnTo>
                  <a:lnTo>
                    <a:pt x="425831" y="50406"/>
                  </a:lnTo>
                  <a:lnTo>
                    <a:pt x="425831" y="91046"/>
                  </a:lnTo>
                  <a:lnTo>
                    <a:pt x="397510" y="91300"/>
                  </a:lnTo>
                  <a:lnTo>
                    <a:pt x="399415" y="104889"/>
                  </a:lnTo>
                  <a:lnTo>
                    <a:pt x="423037" y="104762"/>
                  </a:lnTo>
                  <a:lnTo>
                    <a:pt x="445135" y="104381"/>
                  </a:lnTo>
                  <a:lnTo>
                    <a:pt x="466090" y="103746"/>
                  </a:lnTo>
                  <a:lnTo>
                    <a:pt x="485521" y="102730"/>
                  </a:lnTo>
                  <a:close/>
                </a:path>
                <a:path w="525780" h="125095">
                  <a:moveTo>
                    <a:pt x="525526" y="52438"/>
                  </a:moveTo>
                  <a:lnTo>
                    <a:pt x="506463" y="52438"/>
                  </a:lnTo>
                  <a:lnTo>
                    <a:pt x="506463" y="0"/>
                  </a:lnTo>
                  <a:lnTo>
                    <a:pt x="489826" y="0"/>
                  </a:lnTo>
                  <a:lnTo>
                    <a:pt x="489826" y="124955"/>
                  </a:lnTo>
                  <a:lnTo>
                    <a:pt x="506463" y="124955"/>
                  </a:lnTo>
                  <a:lnTo>
                    <a:pt x="506463" y="66154"/>
                  </a:lnTo>
                  <a:lnTo>
                    <a:pt x="525526" y="66154"/>
                  </a:lnTo>
                  <a:lnTo>
                    <a:pt x="525526" y="5243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4" name="object 54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1735836" y="9058655"/>
              <a:ext cx="236219" cy="124967"/>
            </a:xfrm>
            <a:prstGeom prst="rect">
              <a:avLst/>
            </a:prstGeom>
          </p:spPr>
        </p:pic>
        <p:pic>
          <p:nvPicPr>
            <p:cNvPr id="55" name="object 55"/>
            <p:cNvPicPr/>
            <p:nvPr/>
          </p:nvPicPr>
          <p:blipFill>
            <a:blip r:embed="rId29" cstate="print"/>
            <a:stretch>
              <a:fillRect/>
            </a:stretch>
          </p:blipFill>
          <p:spPr>
            <a:xfrm>
              <a:off x="2042160" y="9058655"/>
              <a:ext cx="108204" cy="124967"/>
            </a:xfrm>
            <a:prstGeom prst="rect">
              <a:avLst/>
            </a:prstGeom>
          </p:spPr>
        </p:pic>
        <p:sp>
          <p:nvSpPr>
            <p:cNvPr id="56" name="object 56"/>
            <p:cNvSpPr/>
            <p:nvPr/>
          </p:nvSpPr>
          <p:spPr>
            <a:xfrm>
              <a:off x="2225040" y="9055607"/>
              <a:ext cx="523875" cy="129539"/>
            </a:xfrm>
            <a:custGeom>
              <a:avLst/>
              <a:gdLst/>
              <a:ahLst/>
              <a:cxnLst/>
              <a:rect l="l" t="t" r="r" b="b"/>
              <a:pathLst>
                <a:path w="523875" h="129540">
                  <a:moveTo>
                    <a:pt x="66802" y="80162"/>
                  </a:moveTo>
                  <a:lnTo>
                    <a:pt x="50292" y="80162"/>
                  </a:lnTo>
                  <a:lnTo>
                    <a:pt x="50292" y="129413"/>
                  </a:lnTo>
                  <a:lnTo>
                    <a:pt x="66802" y="129413"/>
                  </a:lnTo>
                  <a:lnTo>
                    <a:pt x="66802" y="80162"/>
                  </a:lnTo>
                  <a:close/>
                </a:path>
                <a:path w="523875" h="129540">
                  <a:moveTo>
                    <a:pt x="113538" y="44831"/>
                  </a:moveTo>
                  <a:lnTo>
                    <a:pt x="75565" y="31623"/>
                  </a:lnTo>
                  <a:lnTo>
                    <a:pt x="67818" y="20574"/>
                  </a:lnTo>
                  <a:lnTo>
                    <a:pt x="104584" y="20574"/>
                  </a:lnTo>
                  <a:lnTo>
                    <a:pt x="104584" y="6604"/>
                  </a:lnTo>
                  <a:lnTo>
                    <a:pt x="12954" y="6604"/>
                  </a:lnTo>
                  <a:lnTo>
                    <a:pt x="12954" y="20574"/>
                  </a:lnTo>
                  <a:lnTo>
                    <a:pt x="49149" y="20574"/>
                  </a:lnTo>
                  <a:lnTo>
                    <a:pt x="46482" y="26797"/>
                  </a:lnTo>
                  <a:lnTo>
                    <a:pt x="40894" y="32512"/>
                  </a:lnTo>
                  <a:lnTo>
                    <a:pt x="3048" y="45212"/>
                  </a:lnTo>
                  <a:lnTo>
                    <a:pt x="13081" y="57912"/>
                  </a:lnTo>
                  <a:lnTo>
                    <a:pt x="48514" y="43561"/>
                  </a:lnTo>
                  <a:lnTo>
                    <a:pt x="58420" y="33782"/>
                  </a:lnTo>
                  <a:lnTo>
                    <a:pt x="67437" y="42037"/>
                  </a:lnTo>
                  <a:lnTo>
                    <a:pt x="77978" y="48768"/>
                  </a:lnTo>
                  <a:lnTo>
                    <a:pt x="90424" y="54102"/>
                  </a:lnTo>
                  <a:lnTo>
                    <a:pt x="104521" y="57658"/>
                  </a:lnTo>
                  <a:lnTo>
                    <a:pt x="113538" y="44831"/>
                  </a:lnTo>
                  <a:close/>
                </a:path>
                <a:path w="523875" h="129540">
                  <a:moveTo>
                    <a:pt x="117297" y="66167"/>
                  </a:moveTo>
                  <a:lnTo>
                    <a:pt x="0" y="66167"/>
                  </a:lnTo>
                  <a:lnTo>
                    <a:pt x="0" y="80137"/>
                  </a:lnTo>
                  <a:lnTo>
                    <a:pt x="117297" y="80137"/>
                  </a:lnTo>
                  <a:lnTo>
                    <a:pt x="117297" y="66167"/>
                  </a:lnTo>
                  <a:close/>
                </a:path>
                <a:path w="523875" h="129540">
                  <a:moveTo>
                    <a:pt x="209931" y="32131"/>
                  </a:moveTo>
                  <a:lnTo>
                    <a:pt x="206629" y="24511"/>
                  </a:lnTo>
                  <a:lnTo>
                    <a:pt x="205613" y="23622"/>
                  </a:lnTo>
                  <a:lnTo>
                    <a:pt x="200152" y="18542"/>
                  </a:lnTo>
                  <a:lnTo>
                    <a:pt x="194945" y="14732"/>
                  </a:lnTo>
                  <a:lnTo>
                    <a:pt x="193167" y="13906"/>
                  </a:lnTo>
                  <a:lnTo>
                    <a:pt x="193167" y="36576"/>
                  </a:lnTo>
                  <a:lnTo>
                    <a:pt x="193167" y="47117"/>
                  </a:lnTo>
                  <a:lnTo>
                    <a:pt x="191389" y="51308"/>
                  </a:lnTo>
                  <a:lnTo>
                    <a:pt x="188087" y="54737"/>
                  </a:lnTo>
                  <a:lnTo>
                    <a:pt x="184658" y="58166"/>
                  </a:lnTo>
                  <a:lnTo>
                    <a:pt x="180213" y="59944"/>
                  </a:lnTo>
                  <a:lnTo>
                    <a:pt x="169418" y="59944"/>
                  </a:lnTo>
                  <a:lnTo>
                    <a:pt x="164973" y="58166"/>
                  </a:lnTo>
                  <a:lnTo>
                    <a:pt x="158115" y="51435"/>
                  </a:lnTo>
                  <a:lnTo>
                    <a:pt x="156464" y="47117"/>
                  </a:lnTo>
                  <a:lnTo>
                    <a:pt x="156464" y="36576"/>
                  </a:lnTo>
                  <a:lnTo>
                    <a:pt x="158115" y="32131"/>
                  </a:lnTo>
                  <a:lnTo>
                    <a:pt x="161417" y="28702"/>
                  </a:lnTo>
                  <a:lnTo>
                    <a:pt x="164846" y="25400"/>
                  </a:lnTo>
                  <a:lnTo>
                    <a:pt x="169291" y="23622"/>
                  </a:lnTo>
                  <a:lnTo>
                    <a:pt x="180213" y="23622"/>
                  </a:lnTo>
                  <a:lnTo>
                    <a:pt x="184531" y="25400"/>
                  </a:lnTo>
                  <a:lnTo>
                    <a:pt x="187960" y="28829"/>
                  </a:lnTo>
                  <a:lnTo>
                    <a:pt x="191389" y="32512"/>
                  </a:lnTo>
                  <a:lnTo>
                    <a:pt x="193167" y="36576"/>
                  </a:lnTo>
                  <a:lnTo>
                    <a:pt x="193167" y="13906"/>
                  </a:lnTo>
                  <a:lnTo>
                    <a:pt x="188976" y="11938"/>
                  </a:lnTo>
                  <a:lnTo>
                    <a:pt x="182499" y="10172"/>
                  </a:lnTo>
                  <a:lnTo>
                    <a:pt x="175387" y="9652"/>
                  </a:lnTo>
                  <a:lnTo>
                    <a:pt x="139700" y="32131"/>
                  </a:lnTo>
                  <a:lnTo>
                    <a:pt x="139700" y="51435"/>
                  </a:lnTo>
                  <a:lnTo>
                    <a:pt x="143002" y="59182"/>
                  </a:lnTo>
                  <a:lnTo>
                    <a:pt x="174625" y="73914"/>
                  </a:lnTo>
                  <a:lnTo>
                    <a:pt x="181864" y="73279"/>
                  </a:lnTo>
                  <a:lnTo>
                    <a:pt x="209931" y="51435"/>
                  </a:lnTo>
                  <a:lnTo>
                    <a:pt x="209931" y="32131"/>
                  </a:lnTo>
                  <a:close/>
                </a:path>
                <a:path w="523875" h="129540">
                  <a:moveTo>
                    <a:pt x="221615" y="106045"/>
                  </a:moveTo>
                  <a:lnTo>
                    <a:pt x="220599" y="92329"/>
                  </a:lnTo>
                  <a:lnTo>
                    <a:pt x="203835" y="93218"/>
                  </a:lnTo>
                  <a:lnTo>
                    <a:pt x="183261" y="93726"/>
                  </a:lnTo>
                  <a:lnTo>
                    <a:pt x="158877" y="94107"/>
                  </a:lnTo>
                  <a:lnTo>
                    <a:pt x="130810" y="94234"/>
                  </a:lnTo>
                  <a:lnTo>
                    <a:pt x="132461" y="108204"/>
                  </a:lnTo>
                  <a:lnTo>
                    <a:pt x="155829" y="108077"/>
                  </a:lnTo>
                  <a:lnTo>
                    <a:pt x="178562" y="107696"/>
                  </a:lnTo>
                  <a:lnTo>
                    <a:pt x="200406" y="107061"/>
                  </a:lnTo>
                  <a:lnTo>
                    <a:pt x="221615" y="106045"/>
                  </a:lnTo>
                  <a:close/>
                </a:path>
                <a:path w="523875" h="129540">
                  <a:moveTo>
                    <a:pt x="242697" y="1790"/>
                  </a:moveTo>
                  <a:lnTo>
                    <a:pt x="226441" y="1790"/>
                  </a:lnTo>
                  <a:lnTo>
                    <a:pt x="226441" y="129413"/>
                  </a:lnTo>
                  <a:lnTo>
                    <a:pt x="242697" y="129413"/>
                  </a:lnTo>
                  <a:lnTo>
                    <a:pt x="242697" y="1790"/>
                  </a:lnTo>
                  <a:close/>
                </a:path>
                <a:path w="523875" h="129540">
                  <a:moveTo>
                    <a:pt x="347218" y="85217"/>
                  </a:moveTo>
                  <a:lnTo>
                    <a:pt x="314960" y="35433"/>
                  </a:lnTo>
                  <a:lnTo>
                    <a:pt x="314960" y="10414"/>
                  </a:lnTo>
                  <a:lnTo>
                    <a:pt x="298577" y="10414"/>
                  </a:lnTo>
                  <a:lnTo>
                    <a:pt x="298577" y="35433"/>
                  </a:lnTo>
                  <a:lnTo>
                    <a:pt x="297942" y="43180"/>
                  </a:lnTo>
                  <a:lnTo>
                    <a:pt x="278130" y="79375"/>
                  </a:lnTo>
                  <a:lnTo>
                    <a:pt x="264922" y="88773"/>
                  </a:lnTo>
                  <a:lnTo>
                    <a:pt x="277622" y="99949"/>
                  </a:lnTo>
                  <a:lnTo>
                    <a:pt x="286512" y="92710"/>
                  </a:lnTo>
                  <a:lnTo>
                    <a:pt x="294386" y="84709"/>
                  </a:lnTo>
                  <a:lnTo>
                    <a:pt x="301117" y="75946"/>
                  </a:lnTo>
                  <a:lnTo>
                    <a:pt x="306705" y="66294"/>
                  </a:lnTo>
                  <a:lnTo>
                    <a:pt x="311785" y="74803"/>
                  </a:lnTo>
                  <a:lnTo>
                    <a:pt x="318389" y="82931"/>
                  </a:lnTo>
                  <a:lnTo>
                    <a:pt x="326390" y="90551"/>
                  </a:lnTo>
                  <a:lnTo>
                    <a:pt x="335661" y="97790"/>
                  </a:lnTo>
                  <a:lnTo>
                    <a:pt x="347218" y="85217"/>
                  </a:lnTo>
                  <a:close/>
                </a:path>
                <a:path w="523875" h="129540">
                  <a:moveTo>
                    <a:pt x="390017" y="50800"/>
                  </a:moveTo>
                  <a:lnTo>
                    <a:pt x="370332" y="50800"/>
                  </a:lnTo>
                  <a:lnTo>
                    <a:pt x="370332" y="1778"/>
                  </a:lnTo>
                  <a:lnTo>
                    <a:pt x="353949" y="1778"/>
                  </a:lnTo>
                  <a:lnTo>
                    <a:pt x="353949" y="129413"/>
                  </a:lnTo>
                  <a:lnTo>
                    <a:pt x="370332" y="129413"/>
                  </a:lnTo>
                  <a:lnTo>
                    <a:pt x="370332" y="64770"/>
                  </a:lnTo>
                  <a:lnTo>
                    <a:pt x="390017" y="64770"/>
                  </a:lnTo>
                  <a:lnTo>
                    <a:pt x="390017" y="50800"/>
                  </a:lnTo>
                  <a:close/>
                </a:path>
                <a:path w="523875" h="129540">
                  <a:moveTo>
                    <a:pt x="475742" y="47117"/>
                  </a:moveTo>
                  <a:lnTo>
                    <a:pt x="474091" y="44196"/>
                  </a:lnTo>
                  <a:lnTo>
                    <a:pt x="472694" y="41529"/>
                  </a:lnTo>
                  <a:lnTo>
                    <a:pt x="460883" y="33147"/>
                  </a:lnTo>
                  <a:lnTo>
                    <a:pt x="459359" y="32715"/>
                  </a:lnTo>
                  <a:lnTo>
                    <a:pt x="459359" y="47498"/>
                  </a:lnTo>
                  <a:lnTo>
                    <a:pt x="459359" y="60579"/>
                  </a:lnTo>
                  <a:lnTo>
                    <a:pt x="453771" y="63881"/>
                  </a:lnTo>
                  <a:lnTo>
                    <a:pt x="431546" y="63881"/>
                  </a:lnTo>
                  <a:lnTo>
                    <a:pt x="426085" y="60579"/>
                  </a:lnTo>
                  <a:lnTo>
                    <a:pt x="426085" y="51054"/>
                  </a:lnTo>
                  <a:lnTo>
                    <a:pt x="427482" y="48641"/>
                  </a:lnTo>
                  <a:lnTo>
                    <a:pt x="432943" y="45085"/>
                  </a:lnTo>
                  <a:lnTo>
                    <a:pt x="437007" y="44196"/>
                  </a:lnTo>
                  <a:lnTo>
                    <a:pt x="453771" y="44196"/>
                  </a:lnTo>
                  <a:lnTo>
                    <a:pt x="459359" y="47498"/>
                  </a:lnTo>
                  <a:lnTo>
                    <a:pt x="459359" y="32715"/>
                  </a:lnTo>
                  <a:lnTo>
                    <a:pt x="452882" y="30861"/>
                  </a:lnTo>
                  <a:lnTo>
                    <a:pt x="432435" y="30861"/>
                  </a:lnTo>
                  <a:lnTo>
                    <a:pt x="424434" y="33147"/>
                  </a:lnTo>
                  <a:lnTo>
                    <a:pt x="412623" y="41529"/>
                  </a:lnTo>
                  <a:lnTo>
                    <a:pt x="409575" y="47117"/>
                  </a:lnTo>
                  <a:lnTo>
                    <a:pt x="409575" y="60833"/>
                  </a:lnTo>
                  <a:lnTo>
                    <a:pt x="412623" y="66294"/>
                  </a:lnTo>
                  <a:lnTo>
                    <a:pt x="418465" y="70485"/>
                  </a:lnTo>
                  <a:lnTo>
                    <a:pt x="424307" y="74930"/>
                  </a:lnTo>
                  <a:lnTo>
                    <a:pt x="432308" y="76962"/>
                  </a:lnTo>
                  <a:lnTo>
                    <a:pt x="452628" y="76962"/>
                  </a:lnTo>
                  <a:lnTo>
                    <a:pt x="460629" y="74930"/>
                  </a:lnTo>
                  <a:lnTo>
                    <a:pt x="472694" y="66421"/>
                  </a:lnTo>
                  <a:lnTo>
                    <a:pt x="474091" y="63881"/>
                  </a:lnTo>
                  <a:lnTo>
                    <a:pt x="475742" y="60833"/>
                  </a:lnTo>
                  <a:lnTo>
                    <a:pt x="475742" y="47117"/>
                  </a:lnTo>
                  <a:close/>
                </a:path>
                <a:path w="523875" h="129540">
                  <a:moveTo>
                    <a:pt x="480999" y="13081"/>
                  </a:moveTo>
                  <a:lnTo>
                    <a:pt x="450469" y="13081"/>
                  </a:lnTo>
                  <a:lnTo>
                    <a:pt x="450469" y="0"/>
                  </a:lnTo>
                  <a:lnTo>
                    <a:pt x="433959" y="0"/>
                  </a:lnTo>
                  <a:lnTo>
                    <a:pt x="433959" y="13081"/>
                  </a:lnTo>
                  <a:lnTo>
                    <a:pt x="403479" y="13081"/>
                  </a:lnTo>
                  <a:lnTo>
                    <a:pt x="403479" y="26289"/>
                  </a:lnTo>
                  <a:lnTo>
                    <a:pt x="480999" y="26289"/>
                  </a:lnTo>
                  <a:lnTo>
                    <a:pt x="480999" y="13081"/>
                  </a:lnTo>
                  <a:close/>
                </a:path>
                <a:path w="523875" h="129540">
                  <a:moveTo>
                    <a:pt x="506603" y="97409"/>
                  </a:moveTo>
                  <a:lnTo>
                    <a:pt x="504444" y="93980"/>
                  </a:lnTo>
                  <a:lnTo>
                    <a:pt x="502793" y="91313"/>
                  </a:lnTo>
                  <a:lnTo>
                    <a:pt x="495427" y="87122"/>
                  </a:lnTo>
                  <a:lnTo>
                    <a:pt x="489585" y="84328"/>
                  </a:lnTo>
                  <a:lnTo>
                    <a:pt x="489585" y="104902"/>
                  </a:lnTo>
                  <a:lnTo>
                    <a:pt x="487934" y="109728"/>
                  </a:lnTo>
                  <a:lnTo>
                    <a:pt x="483235" y="113157"/>
                  </a:lnTo>
                  <a:lnTo>
                    <a:pt x="475361" y="115189"/>
                  </a:lnTo>
                  <a:lnTo>
                    <a:pt x="464439" y="115951"/>
                  </a:lnTo>
                  <a:lnTo>
                    <a:pt x="453390" y="115189"/>
                  </a:lnTo>
                  <a:lnTo>
                    <a:pt x="445516" y="113157"/>
                  </a:lnTo>
                  <a:lnTo>
                    <a:pt x="440817" y="109728"/>
                  </a:lnTo>
                  <a:lnTo>
                    <a:pt x="439293" y="104902"/>
                  </a:lnTo>
                  <a:lnTo>
                    <a:pt x="440817" y="100203"/>
                  </a:lnTo>
                  <a:lnTo>
                    <a:pt x="445516" y="96774"/>
                  </a:lnTo>
                  <a:lnTo>
                    <a:pt x="453390" y="94742"/>
                  </a:lnTo>
                  <a:lnTo>
                    <a:pt x="464439" y="93980"/>
                  </a:lnTo>
                  <a:lnTo>
                    <a:pt x="475361" y="94742"/>
                  </a:lnTo>
                  <a:lnTo>
                    <a:pt x="483235" y="96774"/>
                  </a:lnTo>
                  <a:lnTo>
                    <a:pt x="487934" y="100203"/>
                  </a:lnTo>
                  <a:lnTo>
                    <a:pt x="489585" y="104902"/>
                  </a:lnTo>
                  <a:lnTo>
                    <a:pt x="489585" y="84328"/>
                  </a:lnTo>
                  <a:lnTo>
                    <a:pt x="489331" y="84201"/>
                  </a:lnTo>
                  <a:lnTo>
                    <a:pt x="482092" y="82296"/>
                  </a:lnTo>
                  <a:lnTo>
                    <a:pt x="473837" y="81026"/>
                  </a:lnTo>
                  <a:lnTo>
                    <a:pt x="464439" y="80645"/>
                  </a:lnTo>
                  <a:lnTo>
                    <a:pt x="425958" y="91440"/>
                  </a:lnTo>
                  <a:lnTo>
                    <a:pt x="422148" y="97409"/>
                  </a:lnTo>
                  <a:lnTo>
                    <a:pt x="422275" y="112649"/>
                  </a:lnTo>
                  <a:lnTo>
                    <a:pt x="464439" y="129413"/>
                  </a:lnTo>
                  <a:lnTo>
                    <a:pt x="473964" y="129032"/>
                  </a:lnTo>
                  <a:lnTo>
                    <a:pt x="504444" y="115951"/>
                  </a:lnTo>
                  <a:lnTo>
                    <a:pt x="506603" y="112649"/>
                  </a:lnTo>
                  <a:lnTo>
                    <a:pt x="506603" y="97409"/>
                  </a:lnTo>
                  <a:close/>
                </a:path>
                <a:path w="523875" h="129540">
                  <a:moveTo>
                    <a:pt x="523748" y="38481"/>
                  </a:moveTo>
                  <a:lnTo>
                    <a:pt x="504571" y="38481"/>
                  </a:lnTo>
                  <a:lnTo>
                    <a:pt x="504571" y="1778"/>
                  </a:lnTo>
                  <a:lnTo>
                    <a:pt x="488061" y="1778"/>
                  </a:lnTo>
                  <a:lnTo>
                    <a:pt x="488061" y="80391"/>
                  </a:lnTo>
                  <a:lnTo>
                    <a:pt x="504571" y="80391"/>
                  </a:lnTo>
                  <a:lnTo>
                    <a:pt x="504571" y="52451"/>
                  </a:lnTo>
                  <a:lnTo>
                    <a:pt x="523748" y="52451"/>
                  </a:lnTo>
                  <a:lnTo>
                    <a:pt x="523748" y="38481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7" name="object 57"/>
            <p:cNvPicPr/>
            <p:nvPr/>
          </p:nvPicPr>
          <p:blipFill>
            <a:blip r:embed="rId30" cstate="print"/>
            <a:stretch>
              <a:fillRect/>
            </a:stretch>
          </p:blipFill>
          <p:spPr>
            <a:xfrm>
              <a:off x="608076" y="9305545"/>
              <a:ext cx="2176272" cy="118870"/>
            </a:xfrm>
            <a:prstGeom prst="rect">
              <a:avLst/>
            </a:prstGeom>
          </p:spPr>
        </p:pic>
        <p:pic>
          <p:nvPicPr>
            <p:cNvPr id="58" name="object 58"/>
            <p:cNvPicPr/>
            <p:nvPr/>
          </p:nvPicPr>
          <p:blipFill>
            <a:blip r:embed="rId31" cstate="print"/>
            <a:stretch>
              <a:fillRect/>
            </a:stretch>
          </p:blipFill>
          <p:spPr>
            <a:xfrm>
              <a:off x="608076" y="9823705"/>
              <a:ext cx="3550920" cy="120394"/>
            </a:xfrm>
            <a:prstGeom prst="rect">
              <a:avLst/>
            </a:prstGeom>
          </p:spPr>
        </p:pic>
      </p:grpSp>
      <p:sp>
        <p:nvSpPr>
          <p:cNvPr id="59" name="object 59"/>
          <p:cNvSpPr txBox="1"/>
          <p:nvPr/>
        </p:nvSpPr>
        <p:spPr>
          <a:xfrm>
            <a:off x="663346" y="5639511"/>
            <a:ext cx="6563359" cy="1325880"/>
          </a:xfrm>
          <a:prstGeom prst="rect">
            <a:avLst/>
          </a:prstGeom>
        </p:spPr>
        <p:txBody>
          <a:bodyPr vert="horz" wrap="square" lIns="0" tIns="31115" rIns="0" bIns="0" rtlCol="0">
            <a:spAutoFit/>
          </a:bodyPr>
          <a:lstStyle/>
          <a:p>
            <a:pPr marL="21590">
              <a:lnSpc>
                <a:spcPct val="100000"/>
              </a:lnSpc>
              <a:spcBef>
                <a:spcPts val="245"/>
              </a:spcBef>
            </a:pPr>
            <a:r>
              <a:rPr sz="1000" b="1" dirty="0">
                <a:latin typeface="Malgun Gothic"/>
                <a:cs typeface="Malgun Gothic"/>
              </a:rPr>
              <a:t>③</a:t>
            </a:r>
            <a:r>
              <a:rPr sz="1000" b="1" spc="-55" dirty="0">
                <a:latin typeface="Malgun Gothic"/>
                <a:cs typeface="Malgun Gothic"/>
              </a:rPr>
              <a:t> </a:t>
            </a:r>
            <a:r>
              <a:rPr sz="1000" b="1" dirty="0">
                <a:latin typeface="Malgun Gothic"/>
                <a:cs typeface="Malgun Gothic"/>
              </a:rPr>
              <a:t>논문의</a:t>
            </a:r>
            <a:r>
              <a:rPr sz="1000" b="1" spc="-55" dirty="0">
                <a:latin typeface="Malgun Gothic"/>
                <a:cs typeface="Malgun Gothic"/>
              </a:rPr>
              <a:t> </a:t>
            </a:r>
            <a:r>
              <a:rPr sz="1000" b="1" dirty="0">
                <a:latin typeface="Malgun Gothic"/>
                <a:cs typeface="Malgun Gothic"/>
              </a:rPr>
              <a:t>출판년도가</a:t>
            </a:r>
            <a:r>
              <a:rPr sz="1000" b="1" spc="-40" dirty="0">
                <a:latin typeface="Malgun Gothic"/>
                <a:cs typeface="Malgun Gothic"/>
              </a:rPr>
              <a:t> </a:t>
            </a:r>
            <a:r>
              <a:rPr sz="1000" b="1" dirty="0">
                <a:latin typeface="Malgun Gothic"/>
                <a:cs typeface="Malgun Gothic"/>
              </a:rPr>
              <a:t>조사연도와</a:t>
            </a:r>
            <a:r>
              <a:rPr sz="1000" b="1" spc="-40" dirty="0">
                <a:latin typeface="Malgun Gothic"/>
                <a:cs typeface="Malgun Gothic"/>
              </a:rPr>
              <a:t> </a:t>
            </a:r>
            <a:r>
              <a:rPr sz="1000" b="1" spc="-20" dirty="0">
                <a:latin typeface="Malgun Gothic"/>
                <a:cs typeface="Malgun Gothic"/>
              </a:rPr>
              <a:t>불일치*</a:t>
            </a:r>
            <a:endParaRPr sz="1000" dirty="0">
              <a:latin typeface="Malgun Gothic"/>
              <a:cs typeface="Malgun Gothic"/>
            </a:endParaRPr>
          </a:p>
          <a:p>
            <a:pPr marL="85725">
              <a:lnSpc>
                <a:spcPct val="100000"/>
              </a:lnSpc>
              <a:spcBef>
                <a:spcPts val="135"/>
              </a:spcBef>
            </a:pP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※</a:t>
            </a:r>
            <a:r>
              <a:rPr sz="900" b="1" spc="-5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 err="1">
                <a:solidFill>
                  <a:srgbClr val="7D7D7D"/>
                </a:solidFill>
                <a:latin typeface="Malgun Gothic"/>
                <a:cs typeface="Malgun Gothic"/>
              </a:rPr>
              <a:t>조사연도가</a:t>
            </a:r>
            <a:r>
              <a:rPr sz="900" b="1" spc="-6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202</a:t>
            </a:r>
            <a:r>
              <a:rPr lang="en-US" sz="900" b="1" dirty="0">
                <a:solidFill>
                  <a:srgbClr val="7D7D7D"/>
                </a:solidFill>
                <a:latin typeface="Malgun Gothic"/>
                <a:cs typeface="Malgun Gothic"/>
              </a:rPr>
              <a:t>3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년도일</a:t>
            </a:r>
            <a:r>
              <a:rPr sz="900" b="1" spc="1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경우,</a:t>
            </a:r>
            <a:r>
              <a:rPr sz="900" b="1" spc="-6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202</a:t>
            </a:r>
            <a:r>
              <a:rPr lang="en-US" sz="900" b="1" dirty="0">
                <a:solidFill>
                  <a:srgbClr val="7D7D7D"/>
                </a:solidFill>
                <a:latin typeface="Malgun Gothic"/>
                <a:cs typeface="Malgun Gothic"/>
              </a:rPr>
              <a:t>3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년</a:t>
            </a:r>
            <a:r>
              <a:rPr sz="900" b="1" spc="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이외의</a:t>
            </a:r>
            <a:r>
              <a:rPr sz="900" b="1" spc="-5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연도(2014년,</a:t>
            </a:r>
            <a:r>
              <a:rPr sz="900" b="1" spc="-3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2015년,</a:t>
            </a:r>
            <a:r>
              <a:rPr sz="900" b="1" spc="-3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2017년, 2018년,</a:t>
            </a:r>
            <a:r>
              <a:rPr sz="900" b="1" spc="1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2019년</a:t>
            </a:r>
            <a:r>
              <a:rPr sz="900" b="1" spc="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등)에</a:t>
            </a:r>
            <a:r>
              <a:rPr sz="900" b="1" spc="-6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해당하는</a:t>
            </a:r>
            <a:r>
              <a:rPr sz="900" b="1" spc="-5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SCI(E)</a:t>
            </a:r>
            <a:r>
              <a:rPr sz="900" b="1" spc="-4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spc="-25" dirty="0">
                <a:solidFill>
                  <a:srgbClr val="7D7D7D"/>
                </a:solidFill>
                <a:latin typeface="Malgun Gothic"/>
                <a:cs typeface="Malgun Gothic"/>
              </a:rPr>
              <a:t>논문</a:t>
            </a:r>
            <a:endParaRPr sz="900" dirty="0">
              <a:latin typeface="Malgun Gothic"/>
              <a:cs typeface="Malgun Gothic"/>
            </a:endParaRPr>
          </a:p>
          <a:p>
            <a:pPr marL="222885">
              <a:lnSpc>
                <a:spcPct val="100000"/>
              </a:lnSpc>
              <a:spcBef>
                <a:spcPts val="15"/>
              </a:spcBef>
            </a:pP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성과가</a:t>
            </a:r>
            <a:r>
              <a:rPr sz="900" b="1" spc="-4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제출되면</a:t>
            </a:r>
            <a:r>
              <a:rPr sz="900" b="1" spc="-1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조사연도</a:t>
            </a:r>
            <a:r>
              <a:rPr sz="900" b="1" spc="-3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불일치로</a:t>
            </a:r>
            <a:r>
              <a:rPr sz="900" b="1" spc="-2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인한</a:t>
            </a:r>
            <a:r>
              <a:rPr sz="900" b="1" spc="-3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논문</a:t>
            </a:r>
            <a:r>
              <a:rPr sz="900" b="1" spc="-1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성과</a:t>
            </a:r>
            <a:r>
              <a:rPr sz="900" b="1" spc="-2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spc="-25" dirty="0">
                <a:solidFill>
                  <a:srgbClr val="7D7D7D"/>
                </a:solidFill>
                <a:latin typeface="Malgun Gothic"/>
                <a:cs typeface="Malgun Gothic"/>
              </a:rPr>
              <a:t>불인정</a:t>
            </a:r>
            <a:endParaRPr sz="900" dirty="0">
              <a:latin typeface="Malgun Gothic"/>
              <a:cs typeface="Malgun Gothic"/>
            </a:endParaRPr>
          </a:p>
          <a:p>
            <a:pPr marL="21590">
              <a:lnSpc>
                <a:spcPct val="100000"/>
              </a:lnSpc>
              <a:spcBef>
                <a:spcPts val="370"/>
              </a:spcBef>
            </a:pPr>
            <a:r>
              <a:rPr sz="1000" b="1" dirty="0">
                <a:latin typeface="Malgun Gothic"/>
                <a:cs typeface="Malgun Gothic"/>
              </a:rPr>
              <a:t>④</a:t>
            </a:r>
            <a:r>
              <a:rPr sz="1000" b="1" spc="-30" dirty="0">
                <a:latin typeface="Malgun Gothic"/>
                <a:cs typeface="Malgun Gothic"/>
              </a:rPr>
              <a:t> </a:t>
            </a:r>
            <a:r>
              <a:rPr sz="1000" b="1" dirty="0">
                <a:latin typeface="Malgun Gothic"/>
                <a:cs typeface="Malgun Gothic"/>
              </a:rPr>
              <a:t>SCI(E)</a:t>
            </a:r>
            <a:r>
              <a:rPr sz="1000" b="1" spc="-60" dirty="0">
                <a:latin typeface="Malgun Gothic"/>
                <a:cs typeface="Malgun Gothic"/>
              </a:rPr>
              <a:t> </a:t>
            </a:r>
            <a:r>
              <a:rPr sz="1000" b="1" dirty="0">
                <a:latin typeface="Malgun Gothic"/>
                <a:cs typeface="Malgun Gothic"/>
              </a:rPr>
              <a:t>이외의</a:t>
            </a:r>
            <a:r>
              <a:rPr sz="1000" b="1" spc="-30" dirty="0">
                <a:latin typeface="Malgun Gothic"/>
                <a:cs typeface="Malgun Gothic"/>
              </a:rPr>
              <a:t> </a:t>
            </a:r>
            <a:r>
              <a:rPr sz="1000" b="1" spc="-10" dirty="0">
                <a:latin typeface="Malgun Gothic"/>
                <a:cs typeface="Malgun Gothic"/>
              </a:rPr>
              <a:t>등재지(SSCI와</a:t>
            </a:r>
            <a:r>
              <a:rPr sz="1000" b="1" spc="-45" dirty="0">
                <a:latin typeface="Malgun Gothic"/>
                <a:cs typeface="Malgun Gothic"/>
              </a:rPr>
              <a:t> </a:t>
            </a:r>
            <a:r>
              <a:rPr sz="1000" b="1" dirty="0">
                <a:latin typeface="Malgun Gothic"/>
                <a:cs typeface="Malgun Gothic"/>
              </a:rPr>
              <a:t>A&amp;HCI)에</a:t>
            </a:r>
            <a:r>
              <a:rPr sz="1000" b="1" spc="-5" dirty="0">
                <a:latin typeface="Malgun Gothic"/>
                <a:cs typeface="Malgun Gothic"/>
              </a:rPr>
              <a:t> </a:t>
            </a:r>
            <a:r>
              <a:rPr sz="1000" b="1" dirty="0">
                <a:latin typeface="Malgun Gothic"/>
                <a:cs typeface="Malgun Gothic"/>
              </a:rPr>
              <a:t>게재된</a:t>
            </a:r>
            <a:r>
              <a:rPr sz="1000" b="1" spc="-35" dirty="0">
                <a:latin typeface="Malgun Gothic"/>
                <a:cs typeface="Malgun Gothic"/>
              </a:rPr>
              <a:t> </a:t>
            </a:r>
            <a:r>
              <a:rPr sz="1000" b="1" spc="-25" dirty="0">
                <a:latin typeface="Malgun Gothic"/>
                <a:cs typeface="Malgun Gothic"/>
              </a:rPr>
              <a:t>논문*</a:t>
            </a:r>
            <a:endParaRPr sz="1000" dirty="0">
              <a:latin typeface="Malgun Gothic"/>
              <a:cs typeface="Malgun Gothic"/>
            </a:endParaRPr>
          </a:p>
          <a:p>
            <a:pPr marL="85725">
              <a:lnSpc>
                <a:spcPct val="100000"/>
              </a:lnSpc>
              <a:spcBef>
                <a:spcPts val="204"/>
              </a:spcBef>
            </a:pP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※</a:t>
            </a:r>
            <a:r>
              <a:rPr sz="900" b="1" spc="-1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SCI(E) 등재지</a:t>
            </a:r>
            <a:r>
              <a:rPr sz="900" b="1" spc="-3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여부를</a:t>
            </a:r>
            <a:r>
              <a:rPr sz="900" b="1" spc="-3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확인하는</a:t>
            </a:r>
            <a:r>
              <a:rPr sz="900" b="1" spc="-2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웹사이트</a:t>
            </a:r>
            <a:r>
              <a:rPr sz="900" b="1" spc="-3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SCI(E)</a:t>
            </a:r>
            <a:r>
              <a:rPr sz="900" b="1" spc="-2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이외의</a:t>
            </a:r>
            <a:r>
              <a:rPr sz="900" b="1" spc="-3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등재지(SSCI와</a:t>
            </a:r>
            <a:r>
              <a:rPr sz="900" b="1" spc="-1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A&amp;HCI)</a:t>
            </a:r>
            <a:r>
              <a:rPr sz="900" b="1" spc="-4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확인</a:t>
            </a:r>
            <a:r>
              <a:rPr sz="900" b="1" spc="-2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spc="-10" dirty="0">
                <a:solidFill>
                  <a:srgbClr val="7D7D7D"/>
                </a:solidFill>
                <a:latin typeface="Malgun Gothic"/>
                <a:cs typeface="Malgun Gothic"/>
              </a:rPr>
              <a:t>가능(</a:t>
            </a:r>
            <a:r>
              <a:rPr sz="900" b="1" u="sng" spc="-10" dirty="0">
                <a:solidFill>
                  <a:srgbClr val="0000FF"/>
                </a:solidFill>
                <a:uFill>
                  <a:solidFill>
                    <a:srgbClr val="0461C1"/>
                  </a:solidFill>
                </a:uFill>
                <a:latin typeface="Malgun Gothic"/>
                <a:cs typeface="Malgun Gothic"/>
                <a:hlinkClick r:id="rId32"/>
              </a:rPr>
              <a:t>https://mjl.clarivate.com/home</a:t>
            </a:r>
            <a:r>
              <a:rPr sz="900" b="1" spc="-10" dirty="0">
                <a:solidFill>
                  <a:srgbClr val="7D7D7D"/>
                </a:solidFill>
                <a:latin typeface="Malgun Gothic"/>
                <a:cs typeface="Malgun Gothic"/>
              </a:rPr>
              <a:t>)</a:t>
            </a:r>
            <a:endParaRPr sz="900" dirty="0">
              <a:latin typeface="Malgun Gothic"/>
              <a:cs typeface="Malgun Gothic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sz="1000" b="1" dirty="0">
                <a:latin typeface="Malgun Gothic"/>
                <a:cs typeface="Malgun Gothic"/>
              </a:rPr>
              <a:t>⑤</a:t>
            </a:r>
            <a:r>
              <a:rPr sz="1000" b="1" spc="-60" dirty="0">
                <a:latin typeface="Malgun Gothic"/>
                <a:cs typeface="Malgun Gothic"/>
              </a:rPr>
              <a:t> </a:t>
            </a:r>
            <a:r>
              <a:rPr sz="1000" b="1" spc="-10" dirty="0">
                <a:solidFill>
                  <a:srgbClr val="0000FF"/>
                </a:solidFill>
                <a:latin typeface="Malgun Gothic"/>
                <a:cs typeface="Malgun Gothic"/>
              </a:rPr>
              <a:t>국가연구개발지원사실이</a:t>
            </a:r>
            <a:r>
              <a:rPr sz="1000" b="1" spc="-30" dirty="0">
                <a:solidFill>
                  <a:srgbClr val="0000FF"/>
                </a:solidFill>
                <a:latin typeface="Malgun Gothic"/>
                <a:cs typeface="Malgun Gothic"/>
              </a:rPr>
              <a:t> </a:t>
            </a:r>
            <a:r>
              <a:rPr sz="1000" b="1" dirty="0">
                <a:solidFill>
                  <a:srgbClr val="0000FF"/>
                </a:solidFill>
                <a:latin typeface="Malgun Gothic"/>
                <a:cs typeface="Malgun Gothic"/>
              </a:rPr>
              <a:t>미기재된</a:t>
            </a:r>
            <a:r>
              <a:rPr sz="1000" b="1" spc="-20" dirty="0">
                <a:solidFill>
                  <a:srgbClr val="0000FF"/>
                </a:solidFill>
                <a:latin typeface="Malgun Gothic"/>
                <a:cs typeface="Malgun Gothic"/>
              </a:rPr>
              <a:t> </a:t>
            </a:r>
            <a:r>
              <a:rPr sz="1000" b="1" spc="-25" dirty="0">
                <a:solidFill>
                  <a:srgbClr val="0000FF"/>
                </a:solidFill>
                <a:latin typeface="Malgun Gothic"/>
                <a:cs typeface="Malgun Gothic"/>
              </a:rPr>
              <a:t>논문</a:t>
            </a:r>
            <a:endParaRPr sz="1000" dirty="0">
              <a:latin typeface="Malgun Gothic"/>
              <a:cs typeface="Malgun Gothic"/>
            </a:endParaRPr>
          </a:p>
          <a:p>
            <a:pPr marL="99060" algn="ctr">
              <a:lnSpc>
                <a:spcPct val="100000"/>
              </a:lnSpc>
              <a:spcBef>
                <a:spcPts val="1265"/>
              </a:spcBef>
            </a:pPr>
            <a:r>
              <a:rPr sz="800" b="1" spc="-20" dirty="0">
                <a:latin typeface="Malgun Gothic"/>
                <a:cs typeface="Malgun Gothic"/>
              </a:rPr>
              <a:t>&lt;학술지의</a:t>
            </a:r>
            <a:r>
              <a:rPr sz="800" b="1" spc="-55" dirty="0">
                <a:latin typeface="Malgun Gothic"/>
                <a:cs typeface="Malgun Gothic"/>
              </a:rPr>
              <a:t> </a:t>
            </a:r>
            <a:r>
              <a:rPr sz="800" b="1" dirty="0">
                <a:latin typeface="Malgun Gothic"/>
                <a:cs typeface="Malgun Gothic"/>
              </a:rPr>
              <a:t>SCI</a:t>
            </a:r>
            <a:r>
              <a:rPr sz="800" b="1" spc="-25" dirty="0">
                <a:latin typeface="Malgun Gothic"/>
                <a:cs typeface="Malgun Gothic"/>
              </a:rPr>
              <a:t> </a:t>
            </a:r>
            <a:r>
              <a:rPr sz="800" b="1" spc="-10" dirty="0">
                <a:latin typeface="Malgun Gothic"/>
                <a:cs typeface="Malgun Gothic"/>
              </a:rPr>
              <a:t>등재지</a:t>
            </a:r>
            <a:r>
              <a:rPr sz="800" b="1" spc="-45" dirty="0">
                <a:latin typeface="Malgun Gothic"/>
                <a:cs typeface="Malgun Gothic"/>
              </a:rPr>
              <a:t> </a:t>
            </a:r>
            <a:r>
              <a:rPr sz="800" b="1" dirty="0">
                <a:latin typeface="Malgun Gothic"/>
                <a:cs typeface="Malgun Gothic"/>
              </a:rPr>
              <a:t>유형</a:t>
            </a:r>
            <a:r>
              <a:rPr sz="800" b="1" spc="-35" dirty="0">
                <a:latin typeface="Malgun Gothic"/>
                <a:cs typeface="Malgun Gothic"/>
              </a:rPr>
              <a:t> </a:t>
            </a:r>
            <a:r>
              <a:rPr sz="800" b="1" dirty="0">
                <a:latin typeface="Malgun Gothic"/>
                <a:cs typeface="Malgun Gothic"/>
              </a:rPr>
              <a:t>검색</a:t>
            </a:r>
            <a:r>
              <a:rPr sz="800" b="1" spc="-45" dirty="0">
                <a:latin typeface="Malgun Gothic"/>
                <a:cs typeface="Malgun Gothic"/>
              </a:rPr>
              <a:t> </a:t>
            </a:r>
            <a:r>
              <a:rPr sz="800" b="1" spc="-10" dirty="0">
                <a:latin typeface="Malgun Gothic"/>
                <a:cs typeface="Malgun Gothic"/>
              </a:rPr>
              <a:t>결과(예시)&gt;</a:t>
            </a:r>
            <a:endParaRPr sz="800" dirty="0">
              <a:latin typeface="Malgun Gothic"/>
              <a:cs typeface="Malgun Gothic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776122" y="9411106"/>
            <a:ext cx="6409690" cy="863600"/>
          </a:xfrm>
          <a:prstGeom prst="rect">
            <a:avLst/>
          </a:prstGeom>
        </p:spPr>
        <p:txBody>
          <a:bodyPr vert="horz" wrap="square" lIns="0" tIns="25400" rIns="0" bIns="0" rtlCol="0">
            <a:spAutoFit/>
          </a:bodyPr>
          <a:lstStyle/>
          <a:p>
            <a:pPr marL="151130" marR="5080" indent="-134620">
              <a:lnSpc>
                <a:spcPts val="1000"/>
              </a:lnSpc>
              <a:spcBef>
                <a:spcPts val="200"/>
              </a:spcBef>
            </a:pP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※ 논문</a:t>
            </a:r>
            <a:r>
              <a:rPr sz="900" b="1" spc="-2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성과</a:t>
            </a:r>
            <a:r>
              <a:rPr sz="900" b="1" spc="-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입력자의</a:t>
            </a:r>
            <a:r>
              <a:rPr sz="900" b="1" spc="-1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입력</a:t>
            </a:r>
            <a:r>
              <a:rPr sz="900" b="1" spc="-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오류로</a:t>
            </a:r>
            <a:r>
              <a:rPr sz="900" b="1" spc="-2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Web</a:t>
            </a:r>
            <a:r>
              <a:rPr sz="900" b="1" spc="-2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Of</a:t>
            </a:r>
            <a:r>
              <a:rPr sz="900" b="1" spc="-2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spc="-10" dirty="0">
                <a:solidFill>
                  <a:srgbClr val="7D7D7D"/>
                </a:solidFill>
                <a:latin typeface="Malgun Gothic"/>
                <a:cs typeface="Malgun Gothic"/>
              </a:rPr>
              <a:t>Science에서</a:t>
            </a:r>
            <a:r>
              <a:rPr sz="900" b="1" spc="-4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검색된</a:t>
            </a:r>
            <a:r>
              <a:rPr sz="900" b="1" spc="-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데이터와</a:t>
            </a:r>
            <a:r>
              <a:rPr sz="900" b="1" spc="-2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철자</a:t>
            </a:r>
            <a:r>
              <a:rPr sz="900" b="1" spc="-2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차이가</a:t>
            </a:r>
            <a:r>
              <a:rPr sz="900" b="1" spc="-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있는</a:t>
            </a:r>
            <a:r>
              <a:rPr sz="900" b="1" spc="-2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경우</a:t>
            </a:r>
            <a:r>
              <a:rPr sz="900" b="1" spc="-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논문</a:t>
            </a:r>
            <a:r>
              <a:rPr sz="900" b="1" spc="-2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성과</a:t>
            </a:r>
            <a:r>
              <a:rPr sz="900" b="1" spc="-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검증</a:t>
            </a:r>
            <a:r>
              <a:rPr sz="900" b="1" spc="-2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시</a:t>
            </a:r>
            <a:r>
              <a:rPr sz="900" b="1" spc="-2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spc="-10" dirty="0">
                <a:solidFill>
                  <a:srgbClr val="7D7D7D"/>
                </a:solidFill>
                <a:latin typeface="Malgun Gothic"/>
                <a:cs typeface="Malgun Gothic"/>
              </a:rPr>
              <a:t>[실패]로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처리될</a:t>
            </a:r>
            <a:r>
              <a:rPr sz="900" b="1" spc="-3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수</a:t>
            </a:r>
            <a:r>
              <a:rPr sz="900" b="1" spc="-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있으므로</a:t>
            </a:r>
            <a:r>
              <a:rPr sz="900" b="1" spc="-1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자료를</a:t>
            </a:r>
            <a:r>
              <a:rPr sz="900" b="1" spc="-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정확하게</a:t>
            </a:r>
            <a:r>
              <a:rPr sz="900" b="1" spc="-2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spc="-25" dirty="0">
                <a:solidFill>
                  <a:srgbClr val="7D7D7D"/>
                </a:solidFill>
                <a:latin typeface="Malgun Gothic"/>
                <a:cs typeface="Malgun Gothic"/>
              </a:rPr>
              <a:t>입력</a:t>
            </a:r>
            <a:endParaRPr sz="900">
              <a:latin typeface="Malgun Gothic"/>
              <a:cs typeface="Malgun Gothic"/>
            </a:endParaRPr>
          </a:p>
          <a:p>
            <a:pPr>
              <a:lnSpc>
                <a:spcPct val="100000"/>
              </a:lnSpc>
              <a:spcBef>
                <a:spcPts val="755"/>
              </a:spcBef>
            </a:pPr>
            <a:endParaRPr sz="900">
              <a:latin typeface="Malgun Gothic"/>
              <a:cs typeface="Malgun Gothic"/>
            </a:endParaRPr>
          </a:p>
          <a:p>
            <a:pPr marL="151130" marR="250190" indent="-139065">
              <a:lnSpc>
                <a:spcPct val="101099"/>
              </a:lnSpc>
              <a:spcBef>
                <a:spcPts val="5"/>
              </a:spcBef>
            </a:pP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※</a:t>
            </a:r>
            <a:r>
              <a:rPr sz="900" b="1" spc="-1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논문</a:t>
            </a:r>
            <a:r>
              <a:rPr sz="900" b="1" spc="-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성과</a:t>
            </a:r>
            <a:r>
              <a:rPr sz="900" b="1" spc="-2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입력</a:t>
            </a:r>
            <a:r>
              <a:rPr sz="900" b="1" spc="-1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시</a:t>
            </a:r>
            <a:r>
              <a:rPr sz="900" b="1" spc="-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논문명,</a:t>
            </a:r>
            <a:r>
              <a:rPr sz="900" b="1" spc="-2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학술지명</a:t>
            </a:r>
            <a:r>
              <a:rPr sz="900" b="1" spc="-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등을</a:t>
            </a:r>
            <a:r>
              <a:rPr sz="900" b="1" spc="-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한글로</a:t>
            </a:r>
            <a:r>
              <a:rPr sz="900" b="1" spc="-1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입력</a:t>
            </a:r>
            <a:r>
              <a:rPr sz="900" b="1" spc="-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시</a:t>
            </a:r>
            <a:r>
              <a:rPr sz="900" b="1" spc="-2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Web</a:t>
            </a:r>
            <a:r>
              <a:rPr sz="900" b="1" spc="-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Of</a:t>
            </a:r>
            <a:r>
              <a:rPr sz="900" b="1" spc="-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spc="-10" dirty="0">
                <a:solidFill>
                  <a:srgbClr val="7D7D7D"/>
                </a:solidFill>
                <a:latin typeface="Malgun Gothic"/>
                <a:cs typeface="Malgun Gothic"/>
              </a:rPr>
              <a:t>Science에서</a:t>
            </a:r>
            <a:r>
              <a:rPr sz="900" b="1" spc="-4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그</a:t>
            </a:r>
            <a:r>
              <a:rPr sz="900" b="1" spc="-2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진위</a:t>
            </a:r>
            <a:r>
              <a:rPr sz="900" b="1" spc="-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여부를</a:t>
            </a:r>
            <a:r>
              <a:rPr sz="900" b="1" spc="-3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판정할</a:t>
            </a:r>
            <a:r>
              <a:rPr sz="900" b="1" spc="-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수가</a:t>
            </a:r>
            <a:r>
              <a:rPr sz="900" b="1" spc="-2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없어</a:t>
            </a:r>
            <a:r>
              <a:rPr sz="900" b="1" spc="-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spc="-25" dirty="0">
                <a:solidFill>
                  <a:srgbClr val="7D7D7D"/>
                </a:solidFill>
                <a:latin typeface="Malgun Gothic"/>
                <a:cs typeface="Malgun Gothic"/>
              </a:rPr>
              <a:t>논문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성과로</a:t>
            </a:r>
            <a:r>
              <a:rPr sz="900" b="1" spc="-2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인정되지</a:t>
            </a:r>
            <a:r>
              <a:rPr sz="900" b="1" spc="-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않고</a:t>
            </a:r>
            <a:r>
              <a:rPr sz="900" b="1" spc="-2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실패로</a:t>
            </a:r>
            <a:r>
              <a:rPr sz="900" b="1" spc="-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spc="-25" dirty="0">
                <a:solidFill>
                  <a:srgbClr val="7D7D7D"/>
                </a:solidFill>
                <a:latin typeface="Malgun Gothic"/>
                <a:cs typeface="Malgun Gothic"/>
              </a:rPr>
              <a:t>처리</a:t>
            </a:r>
            <a:endParaRPr sz="900">
              <a:latin typeface="Malgun Gothic"/>
              <a:cs typeface="Malgun Gothic"/>
            </a:endParaRPr>
          </a:p>
        </p:txBody>
      </p:sp>
      <p:sp>
        <p:nvSpPr>
          <p:cNvPr id="61" name="object 61"/>
          <p:cNvSpPr/>
          <p:nvPr/>
        </p:nvSpPr>
        <p:spPr>
          <a:xfrm>
            <a:off x="1521713" y="8059673"/>
            <a:ext cx="1844039" cy="762000"/>
          </a:xfrm>
          <a:custGeom>
            <a:avLst/>
            <a:gdLst/>
            <a:ahLst/>
            <a:cxnLst/>
            <a:rect l="l" t="t" r="r" b="b"/>
            <a:pathLst>
              <a:path w="1844039" h="762000">
                <a:moveTo>
                  <a:pt x="0" y="761745"/>
                </a:moveTo>
                <a:lnTo>
                  <a:pt x="1844039" y="761745"/>
                </a:lnTo>
                <a:lnTo>
                  <a:pt x="1844039" y="0"/>
                </a:lnTo>
                <a:lnTo>
                  <a:pt x="0" y="0"/>
                </a:lnTo>
                <a:lnTo>
                  <a:pt x="0" y="761745"/>
                </a:lnTo>
                <a:close/>
              </a:path>
            </a:pathLst>
          </a:custGeom>
          <a:ln w="285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 txBox="1"/>
          <p:nvPr/>
        </p:nvSpPr>
        <p:spPr>
          <a:xfrm>
            <a:off x="317093" y="118617"/>
            <a:ext cx="317817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Ⅱ.</a:t>
            </a:r>
            <a:r>
              <a:rPr sz="1800" b="1" spc="-25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논문(SCI(E))성과</a:t>
            </a:r>
            <a:r>
              <a:rPr sz="1800" b="1" spc="-35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검증</a:t>
            </a:r>
            <a:r>
              <a:rPr sz="1800" b="1" spc="-30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spc="-25" dirty="0">
                <a:solidFill>
                  <a:srgbClr val="FFFFFF"/>
                </a:solidFill>
                <a:latin typeface="Malgun Gothic"/>
                <a:cs typeface="Malgun Gothic"/>
              </a:rPr>
              <a:t>기준</a:t>
            </a:r>
            <a:endParaRPr sz="1800">
              <a:latin typeface="Malgun Gothic"/>
              <a:cs typeface="Malgun Gothic"/>
            </a:endParaRPr>
          </a:p>
        </p:txBody>
      </p:sp>
      <p:sp>
        <p:nvSpPr>
          <p:cNvPr id="64" name="object 6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045"/>
              </a:lnSpc>
            </a:pPr>
            <a:fld id="{81D60167-4931-47E6-BA6A-407CBD079E47}" type="slidenum">
              <a:rPr spc="-25" dirty="0"/>
              <a:t>4</a:t>
            </a:fld>
            <a:endParaRPr spc="-25" dirty="0"/>
          </a:p>
        </p:txBody>
      </p:sp>
      <p:sp>
        <p:nvSpPr>
          <p:cNvPr id="63" name="object 63"/>
          <p:cNvSpPr txBox="1"/>
          <p:nvPr/>
        </p:nvSpPr>
        <p:spPr>
          <a:xfrm>
            <a:off x="1716023" y="2326098"/>
            <a:ext cx="434341" cy="128177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075"/>
              </a:lnSpc>
            </a:pPr>
            <a:r>
              <a:rPr sz="800" b="1" spc="-10" dirty="0">
                <a:solidFill>
                  <a:srgbClr val="0000FF"/>
                </a:solidFill>
                <a:latin typeface="Malgun Gothic"/>
                <a:cs typeface="Malgun Gothic"/>
              </a:rPr>
              <a:t>(202</a:t>
            </a:r>
            <a:r>
              <a:rPr lang="en-US" sz="800" b="1" spc="-10" dirty="0">
                <a:solidFill>
                  <a:srgbClr val="0000FF"/>
                </a:solidFill>
                <a:latin typeface="Malgun Gothic"/>
                <a:cs typeface="Malgun Gothic"/>
              </a:rPr>
              <a:t>3</a:t>
            </a:r>
            <a:r>
              <a:rPr sz="800" b="1" spc="-10" dirty="0">
                <a:solidFill>
                  <a:srgbClr val="0000FF"/>
                </a:solidFill>
                <a:latin typeface="Malgun Gothic"/>
                <a:cs typeface="Malgun Gothic"/>
              </a:rPr>
              <a:t>년)</a:t>
            </a:r>
            <a:endParaRPr sz="800" dirty="0">
              <a:latin typeface="Malgun Gothic"/>
              <a:cs typeface="Malgun Gothic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96240" y="568451"/>
            <a:ext cx="6858634" cy="9775190"/>
            <a:chOff x="396240" y="568451"/>
            <a:chExt cx="6858634" cy="977519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87552" y="642238"/>
              <a:ext cx="279145" cy="143764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290701" y="641857"/>
              <a:ext cx="145542" cy="144145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507617" y="642238"/>
              <a:ext cx="119507" cy="143764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654556" y="640079"/>
              <a:ext cx="133095" cy="144017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859153" y="642238"/>
              <a:ext cx="127508" cy="143255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008504" y="642238"/>
              <a:ext cx="145414" cy="143764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219832" y="645667"/>
              <a:ext cx="133197" cy="140335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379598" y="642222"/>
              <a:ext cx="114807" cy="143272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526791" y="641603"/>
              <a:ext cx="239268" cy="155448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556260" y="861059"/>
              <a:ext cx="6667500" cy="4710684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565404" y="5791199"/>
              <a:ext cx="6545580" cy="4387596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6416801" y="1884425"/>
              <a:ext cx="647700" cy="2346960"/>
            </a:xfrm>
            <a:custGeom>
              <a:avLst/>
              <a:gdLst/>
              <a:ahLst/>
              <a:cxnLst/>
              <a:rect l="l" t="t" r="r" b="b"/>
              <a:pathLst>
                <a:path w="647700" h="2346960">
                  <a:moveTo>
                    <a:pt x="0" y="2346705"/>
                  </a:moveTo>
                  <a:lnTo>
                    <a:pt x="647700" y="2346705"/>
                  </a:lnTo>
                  <a:lnTo>
                    <a:pt x="647700" y="0"/>
                  </a:lnTo>
                  <a:lnTo>
                    <a:pt x="0" y="0"/>
                  </a:lnTo>
                  <a:lnTo>
                    <a:pt x="0" y="2346705"/>
                  </a:lnTo>
                  <a:close/>
                </a:path>
              </a:pathLst>
            </a:custGeom>
            <a:ln w="2857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15"/>
          <p:cNvSpPr txBox="1"/>
          <p:nvPr/>
        </p:nvSpPr>
        <p:spPr>
          <a:xfrm>
            <a:off x="6665468" y="4255388"/>
            <a:ext cx="48260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5" dirty="0">
                <a:solidFill>
                  <a:srgbClr val="FF0000"/>
                </a:solidFill>
                <a:latin typeface="Malgun Gothic"/>
                <a:cs typeface="Malgun Gothic"/>
              </a:rPr>
              <a:t>매출액</a:t>
            </a:r>
            <a:endParaRPr sz="1200">
              <a:latin typeface="Malgun Gothic"/>
              <a:cs typeface="Malgun Gothic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5011673" y="8288273"/>
            <a:ext cx="572770" cy="201295"/>
          </a:xfrm>
          <a:custGeom>
            <a:avLst/>
            <a:gdLst/>
            <a:ahLst/>
            <a:cxnLst/>
            <a:rect l="l" t="t" r="r" b="b"/>
            <a:pathLst>
              <a:path w="572770" h="201295">
                <a:moveTo>
                  <a:pt x="0" y="200787"/>
                </a:moveTo>
                <a:lnTo>
                  <a:pt x="572643" y="200787"/>
                </a:lnTo>
                <a:lnTo>
                  <a:pt x="572643" y="0"/>
                </a:lnTo>
                <a:lnTo>
                  <a:pt x="0" y="0"/>
                </a:lnTo>
                <a:lnTo>
                  <a:pt x="0" y="200787"/>
                </a:lnTo>
                <a:close/>
              </a:path>
            </a:pathLst>
          </a:custGeom>
          <a:ln w="28573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5089652" y="8511285"/>
            <a:ext cx="48260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5" dirty="0">
                <a:solidFill>
                  <a:srgbClr val="FF0000"/>
                </a:solidFill>
                <a:latin typeface="Malgun Gothic"/>
                <a:cs typeface="Malgun Gothic"/>
              </a:rPr>
              <a:t>매출액</a:t>
            </a:r>
            <a:endParaRPr sz="1200">
              <a:latin typeface="Malgun Gothic"/>
              <a:cs typeface="Malgun Gothic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1120140" y="1275599"/>
            <a:ext cx="5913120" cy="7144384"/>
          </a:xfrm>
          <a:custGeom>
            <a:avLst/>
            <a:gdLst/>
            <a:ahLst/>
            <a:cxnLst/>
            <a:rect l="l" t="t" r="r" b="b"/>
            <a:pathLst>
              <a:path w="5913120" h="7144384">
                <a:moveTo>
                  <a:pt x="1338072" y="5133975"/>
                </a:moveTo>
                <a:lnTo>
                  <a:pt x="336804" y="5133975"/>
                </a:lnTo>
                <a:lnTo>
                  <a:pt x="336804" y="5353418"/>
                </a:lnTo>
                <a:lnTo>
                  <a:pt x="1338072" y="5353418"/>
                </a:lnTo>
                <a:lnTo>
                  <a:pt x="1338072" y="5133975"/>
                </a:lnTo>
                <a:close/>
              </a:path>
              <a:path w="5913120" h="7144384">
                <a:moveTo>
                  <a:pt x="1338072" y="236220"/>
                </a:moveTo>
                <a:lnTo>
                  <a:pt x="336804" y="236220"/>
                </a:lnTo>
                <a:lnTo>
                  <a:pt x="336804" y="416039"/>
                </a:lnTo>
                <a:lnTo>
                  <a:pt x="1338072" y="416039"/>
                </a:lnTo>
                <a:lnTo>
                  <a:pt x="1338072" y="236220"/>
                </a:lnTo>
                <a:close/>
              </a:path>
              <a:path w="5913120" h="7144384">
                <a:moveTo>
                  <a:pt x="1347216" y="0"/>
                </a:moveTo>
                <a:lnTo>
                  <a:pt x="347472" y="0"/>
                </a:lnTo>
                <a:lnTo>
                  <a:pt x="347472" y="181343"/>
                </a:lnTo>
                <a:lnTo>
                  <a:pt x="1347216" y="181343"/>
                </a:lnTo>
                <a:lnTo>
                  <a:pt x="1347216" y="0"/>
                </a:lnTo>
                <a:close/>
              </a:path>
              <a:path w="5913120" h="7144384">
                <a:moveTo>
                  <a:pt x="1412748" y="4856619"/>
                </a:moveTo>
                <a:lnTo>
                  <a:pt x="347472" y="4856619"/>
                </a:lnTo>
                <a:lnTo>
                  <a:pt x="347472" y="5086718"/>
                </a:lnTo>
                <a:lnTo>
                  <a:pt x="1412748" y="5086718"/>
                </a:lnTo>
                <a:lnTo>
                  <a:pt x="1412748" y="4856619"/>
                </a:lnTo>
                <a:close/>
              </a:path>
              <a:path w="5913120" h="7144384">
                <a:moveTo>
                  <a:pt x="1546860" y="7011429"/>
                </a:moveTo>
                <a:lnTo>
                  <a:pt x="0" y="7011429"/>
                </a:lnTo>
                <a:lnTo>
                  <a:pt x="0" y="7143991"/>
                </a:lnTo>
                <a:lnTo>
                  <a:pt x="1546860" y="7143991"/>
                </a:lnTo>
                <a:lnTo>
                  <a:pt x="1546860" y="7011429"/>
                </a:lnTo>
                <a:close/>
              </a:path>
              <a:path w="5913120" h="7144384">
                <a:moveTo>
                  <a:pt x="2244852" y="5447931"/>
                </a:moveTo>
                <a:lnTo>
                  <a:pt x="336804" y="5447931"/>
                </a:lnTo>
                <a:lnTo>
                  <a:pt x="336804" y="5572874"/>
                </a:lnTo>
                <a:lnTo>
                  <a:pt x="2244852" y="5572874"/>
                </a:lnTo>
                <a:lnTo>
                  <a:pt x="2244852" y="5447931"/>
                </a:lnTo>
                <a:close/>
              </a:path>
              <a:path w="5913120" h="7144384">
                <a:moveTo>
                  <a:pt x="2253996" y="6049899"/>
                </a:moveTo>
                <a:lnTo>
                  <a:pt x="347472" y="6049899"/>
                </a:lnTo>
                <a:lnTo>
                  <a:pt x="347472" y="6174854"/>
                </a:lnTo>
                <a:lnTo>
                  <a:pt x="2253996" y="6174854"/>
                </a:lnTo>
                <a:lnTo>
                  <a:pt x="2253996" y="6049899"/>
                </a:lnTo>
                <a:close/>
              </a:path>
              <a:path w="5913120" h="7144384">
                <a:moveTo>
                  <a:pt x="2671572" y="5137023"/>
                </a:moveTo>
                <a:lnTo>
                  <a:pt x="1965960" y="5137023"/>
                </a:lnTo>
                <a:lnTo>
                  <a:pt x="1965960" y="5353418"/>
                </a:lnTo>
                <a:lnTo>
                  <a:pt x="2671572" y="5353418"/>
                </a:lnTo>
                <a:lnTo>
                  <a:pt x="2671572" y="5137023"/>
                </a:lnTo>
                <a:close/>
              </a:path>
              <a:path w="5913120" h="7144384">
                <a:moveTo>
                  <a:pt x="4579607" y="5191887"/>
                </a:moveTo>
                <a:lnTo>
                  <a:pt x="3579876" y="5191887"/>
                </a:lnTo>
                <a:lnTo>
                  <a:pt x="3579876" y="5409806"/>
                </a:lnTo>
                <a:lnTo>
                  <a:pt x="4579607" y="5409806"/>
                </a:lnTo>
                <a:lnTo>
                  <a:pt x="4579607" y="5191887"/>
                </a:lnTo>
                <a:close/>
              </a:path>
              <a:path w="5913120" h="7144384">
                <a:moveTo>
                  <a:pt x="4655820" y="4913007"/>
                </a:moveTo>
                <a:lnTo>
                  <a:pt x="3589020" y="4913007"/>
                </a:lnTo>
                <a:lnTo>
                  <a:pt x="3589020" y="5144630"/>
                </a:lnTo>
                <a:lnTo>
                  <a:pt x="4655820" y="5144630"/>
                </a:lnTo>
                <a:lnTo>
                  <a:pt x="4655820" y="4913007"/>
                </a:lnTo>
                <a:close/>
              </a:path>
              <a:path w="5913120" h="7144384">
                <a:moveTo>
                  <a:pt x="5486400" y="5505831"/>
                </a:moveTo>
                <a:lnTo>
                  <a:pt x="3579876" y="5505831"/>
                </a:lnTo>
                <a:lnTo>
                  <a:pt x="3579876" y="5629262"/>
                </a:lnTo>
                <a:lnTo>
                  <a:pt x="5486400" y="5629262"/>
                </a:lnTo>
                <a:lnTo>
                  <a:pt x="5486400" y="5505831"/>
                </a:lnTo>
                <a:close/>
              </a:path>
              <a:path w="5913120" h="7144384">
                <a:moveTo>
                  <a:pt x="5533644" y="5961507"/>
                </a:moveTo>
                <a:lnTo>
                  <a:pt x="3625596" y="5961507"/>
                </a:lnTo>
                <a:lnTo>
                  <a:pt x="3625596" y="6084938"/>
                </a:lnTo>
                <a:lnTo>
                  <a:pt x="5533644" y="6084938"/>
                </a:lnTo>
                <a:lnTo>
                  <a:pt x="5533644" y="5961507"/>
                </a:lnTo>
                <a:close/>
              </a:path>
              <a:path w="5913120" h="7144384">
                <a:moveTo>
                  <a:pt x="5913120" y="5194935"/>
                </a:moveTo>
                <a:lnTo>
                  <a:pt x="5207508" y="5194935"/>
                </a:lnTo>
                <a:lnTo>
                  <a:pt x="5207508" y="5409806"/>
                </a:lnTo>
                <a:lnTo>
                  <a:pt x="5913120" y="5409806"/>
                </a:lnTo>
                <a:lnTo>
                  <a:pt x="5913120" y="519493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317093" y="118617"/>
            <a:ext cx="390969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Ⅳ.</a:t>
            </a:r>
            <a:r>
              <a:rPr sz="1800" b="1" spc="-5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국내외</a:t>
            </a:r>
            <a:r>
              <a:rPr sz="1800" b="1" spc="-25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사업화</a:t>
            </a:r>
            <a:r>
              <a:rPr sz="1800" b="1" spc="-10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매출성과</a:t>
            </a:r>
            <a:r>
              <a:rPr sz="1800" b="1" spc="-10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검증</a:t>
            </a:r>
            <a:r>
              <a:rPr sz="1800" b="1" spc="-25" dirty="0">
                <a:solidFill>
                  <a:srgbClr val="FFFFFF"/>
                </a:solidFill>
                <a:latin typeface="Malgun Gothic"/>
                <a:cs typeface="Malgun Gothic"/>
              </a:rPr>
              <a:t> 기준</a:t>
            </a:r>
            <a:endParaRPr sz="1800">
              <a:latin typeface="Malgun Gothic"/>
              <a:cs typeface="Malgun Gothic"/>
            </a:endParaRPr>
          </a:p>
        </p:txBody>
      </p:sp>
      <p:sp>
        <p:nvSpPr>
          <p:cNvPr id="20" name="object 2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045"/>
              </a:lnSpc>
            </a:pPr>
            <a:fld id="{81D60167-4931-47E6-BA6A-407CBD079E47}" type="slidenum">
              <a:rPr spc="-25" dirty="0"/>
              <a:t>40</a:t>
            </a:fld>
            <a:endParaRPr spc="-25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96240" y="568451"/>
            <a:ext cx="6858634" cy="9775190"/>
            <a:chOff x="396240" y="568451"/>
            <a:chExt cx="6858634" cy="977519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87552" y="642238"/>
              <a:ext cx="279145" cy="143764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290701" y="641857"/>
              <a:ext cx="145542" cy="144145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507617" y="642238"/>
              <a:ext cx="119507" cy="143764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654556" y="640079"/>
              <a:ext cx="133095" cy="144017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859153" y="642238"/>
              <a:ext cx="127508" cy="143255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008504" y="642238"/>
              <a:ext cx="145414" cy="143764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219832" y="645667"/>
              <a:ext cx="133197" cy="140335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379598" y="642222"/>
              <a:ext cx="114807" cy="143272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526791" y="641603"/>
              <a:ext cx="239268" cy="155448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650748" y="975359"/>
              <a:ext cx="6516624" cy="8746236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4372356" y="3258057"/>
              <a:ext cx="2104390" cy="1456690"/>
            </a:xfrm>
            <a:custGeom>
              <a:avLst/>
              <a:gdLst/>
              <a:ahLst/>
              <a:cxnLst/>
              <a:rect l="l" t="t" r="r" b="b"/>
              <a:pathLst>
                <a:path w="2104390" h="1456689">
                  <a:moveTo>
                    <a:pt x="2104263" y="0"/>
                  </a:moveTo>
                  <a:lnTo>
                    <a:pt x="0" y="0"/>
                  </a:lnTo>
                  <a:lnTo>
                    <a:pt x="0" y="685800"/>
                  </a:lnTo>
                  <a:lnTo>
                    <a:pt x="231648" y="685800"/>
                  </a:lnTo>
                  <a:lnTo>
                    <a:pt x="231648" y="1456690"/>
                  </a:lnTo>
                  <a:lnTo>
                    <a:pt x="2104263" y="1456690"/>
                  </a:lnTo>
                  <a:lnTo>
                    <a:pt x="2104263" y="685800"/>
                  </a:lnTo>
                  <a:lnTo>
                    <a:pt x="210426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1649729" y="6002273"/>
              <a:ext cx="819785" cy="180975"/>
            </a:xfrm>
            <a:custGeom>
              <a:avLst/>
              <a:gdLst/>
              <a:ahLst/>
              <a:cxnLst/>
              <a:rect l="l" t="t" r="r" b="b"/>
              <a:pathLst>
                <a:path w="819785" h="180975">
                  <a:moveTo>
                    <a:pt x="0" y="180848"/>
                  </a:moveTo>
                  <a:lnTo>
                    <a:pt x="819404" y="180848"/>
                  </a:lnTo>
                  <a:lnTo>
                    <a:pt x="819404" y="0"/>
                  </a:lnTo>
                  <a:lnTo>
                    <a:pt x="0" y="0"/>
                  </a:lnTo>
                  <a:lnTo>
                    <a:pt x="0" y="180848"/>
                  </a:lnTo>
                  <a:close/>
                </a:path>
              </a:pathLst>
            </a:custGeom>
            <a:ln w="2857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15"/>
          <p:cNvSpPr txBox="1"/>
          <p:nvPr/>
        </p:nvSpPr>
        <p:spPr>
          <a:xfrm>
            <a:off x="2535173" y="6041262"/>
            <a:ext cx="1653539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2880" marR="5080" indent="-170815">
              <a:lnSpc>
                <a:spcPct val="100000"/>
              </a:lnSpc>
              <a:spcBef>
                <a:spcPts val="100"/>
              </a:spcBef>
            </a:pPr>
            <a:r>
              <a:rPr sz="1200" b="1" dirty="0">
                <a:solidFill>
                  <a:srgbClr val="FF0000"/>
                </a:solidFill>
                <a:latin typeface="Malgun Gothic"/>
                <a:cs typeface="Malgun Gothic"/>
              </a:rPr>
              <a:t>총</a:t>
            </a:r>
            <a:r>
              <a:rPr sz="1200" b="1" spc="-150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1200" b="1" dirty="0">
                <a:solidFill>
                  <a:srgbClr val="FF0000"/>
                </a:solidFill>
                <a:latin typeface="Malgun Gothic"/>
                <a:cs typeface="Malgun Gothic"/>
              </a:rPr>
              <a:t>계약금액</a:t>
            </a:r>
            <a:r>
              <a:rPr sz="1200" b="1" spc="-160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1200" b="1" dirty="0">
                <a:solidFill>
                  <a:srgbClr val="FF0000"/>
                </a:solidFill>
                <a:latin typeface="Malgun Gothic"/>
                <a:cs typeface="Malgun Gothic"/>
              </a:rPr>
              <a:t>중</a:t>
            </a:r>
            <a:r>
              <a:rPr sz="1200" b="1" spc="-150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1200" b="1" spc="-20" dirty="0">
                <a:solidFill>
                  <a:srgbClr val="FF0000"/>
                </a:solidFill>
                <a:latin typeface="Malgun Gothic"/>
                <a:cs typeface="Malgun Gothic"/>
              </a:rPr>
              <a:t>부가세를 </a:t>
            </a:r>
            <a:r>
              <a:rPr sz="1200" b="1" dirty="0">
                <a:solidFill>
                  <a:srgbClr val="FF0000"/>
                </a:solidFill>
                <a:latin typeface="Malgun Gothic"/>
                <a:cs typeface="Malgun Gothic"/>
              </a:rPr>
              <a:t>제한</a:t>
            </a:r>
            <a:r>
              <a:rPr sz="1200" b="1" spc="-145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1200" b="1" dirty="0">
                <a:solidFill>
                  <a:srgbClr val="FF0000"/>
                </a:solidFill>
                <a:latin typeface="Malgun Gothic"/>
                <a:cs typeface="Malgun Gothic"/>
              </a:rPr>
              <a:t>금액이</a:t>
            </a:r>
            <a:r>
              <a:rPr sz="1200" b="1" spc="-150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1200" b="1" spc="-25" dirty="0">
                <a:solidFill>
                  <a:srgbClr val="FF0000"/>
                </a:solidFill>
                <a:latin typeface="Malgun Gothic"/>
                <a:cs typeface="Malgun Gothic"/>
              </a:rPr>
              <a:t>매출액</a:t>
            </a:r>
            <a:endParaRPr sz="1200">
              <a:latin typeface="Malgun Gothic"/>
              <a:cs typeface="Malgun Gothic"/>
            </a:endParaRPr>
          </a:p>
        </p:txBody>
      </p:sp>
      <p:sp>
        <p:nvSpPr>
          <p:cNvPr id="17" name="object 1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045"/>
              </a:lnSpc>
            </a:pPr>
            <a:fld id="{81D60167-4931-47E6-BA6A-407CBD079E47}" type="slidenum">
              <a:rPr spc="-25" dirty="0"/>
              <a:t>41</a:t>
            </a:fld>
            <a:endParaRPr spc="-25" dirty="0"/>
          </a:p>
        </p:txBody>
      </p:sp>
      <p:sp>
        <p:nvSpPr>
          <p:cNvPr id="16" name="object 16"/>
          <p:cNvSpPr txBox="1"/>
          <p:nvPr/>
        </p:nvSpPr>
        <p:spPr>
          <a:xfrm>
            <a:off x="317093" y="118617"/>
            <a:ext cx="390969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Ⅳ.</a:t>
            </a:r>
            <a:r>
              <a:rPr sz="1800" b="1" spc="-5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국내외</a:t>
            </a:r>
            <a:r>
              <a:rPr sz="1800" b="1" spc="-25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사업화</a:t>
            </a:r>
            <a:r>
              <a:rPr sz="1800" b="1" spc="-10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매출성과</a:t>
            </a:r>
            <a:r>
              <a:rPr sz="1800" b="1" spc="-10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검증</a:t>
            </a:r>
            <a:r>
              <a:rPr sz="1800" b="1" spc="-25" dirty="0">
                <a:solidFill>
                  <a:srgbClr val="FFFFFF"/>
                </a:solidFill>
                <a:latin typeface="Malgun Gothic"/>
                <a:cs typeface="Malgun Gothic"/>
              </a:rPr>
              <a:t> 기준</a:t>
            </a:r>
            <a:endParaRPr sz="1800">
              <a:latin typeface="Malgun Gothic"/>
              <a:cs typeface="Malgun Gothic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350" y="-1778"/>
            <a:ext cx="7569200" cy="511175"/>
            <a:chOff x="-6350" y="-1778"/>
            <a:chExt cx="7569200" cy="511175"/>
          </a:xfrm>
        </p:grpSpPr>
        <p:sp>
          <p:nvSpPr>
            <p:cNvPr id="3" name="object 3"/>
            <p:cNvSpPr/>
            <p:nvPr/>
          </p:nvSpPr>
          <p:spPr>
            <a:xfrm>
              <a:off x="0" y="4571"/>
              <a:ext cx="7556500" cy="498475"/>
            </a:xfrm>
            <a:custGeom>
              <a:avLst/>
              <a:gdLst/>
              <a:ahLst/>
              <a:cxnLst/>
              <a:rect l="l" t="t" r="r" b="b"/>
              <a:pathLst>
                <a:path w="7556500" h="498475">
                  <a:moveTo>
                    <a:pt x="0" y="498221"/>
                  </a:moveTo>
                  <a:lnTo>
                    <a:pt x="7555992" y="498221"/>
                  </a:lnTo>
                  <a:lnTo>
                    <a:pt x="7555992" y="0"/>
                  </a:lnTo>
                  <a:lnTo>
                    <a:pt x="0" y="0"/>
                  </a:lnTo>
                  <a:lnTo>
                    <a:pt x="0" y="498221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0" y="496442"/>
              <a:ext cx="7556500" cy="12700"/>
            </a:xfrm>
            <a:custGeom>
              <a:avLst/>
              <a:gdLst/>
              <a:ahLst/>
              <a:cxnLst/>
              <a:rect l="l" t="t" r="r" b="b"/>
              <a:pathLst>
                <a:path w="7556500" h="12700">
                  <a:moveTo>
                    <a:pt x="0" y="12700"/>
                  </a:moveTo>
                  <a:lnTo>
                    <a:pt x="7555992" y="12700"/>
                  </a:lnTo>
                  <a:lnTo>
                    <a:pt x="7555992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416F9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4571"/>
              <a:ext cx="7556500" cy="498475"/>
            </a:xfrm>
            <a:custGeom>
              <a:avLst/>
              <a:gdLst/>
              <a:ahLst/>
              <a:cxnLst/>
              <a:rect l="l" t="t" r="r" b="b"/>
              <a:pathLst>
                <a:path w="7556500" h="498475">
                  <a:moveTo>
                    <a:pt x="7555992" y="0"/>
                  </a:moveTo>
                  <a:lnTo>
                    <a:pt x="0" y="0"/>
                  </a:lnTo>
                  <a:lnTo>
                    <a:pt x="0" y="498221"/>
                  </a:lnTo>
                </a:path>
              </a:pathLst>
            </a:custGeom>
            <a:ln w="12700">
              <a:solidFill>
                <a:srgbClr val="416F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" name="object 6"/>
          <p:cNvGrpSpPr/>
          <p:nvPr/>
        </p:nvGrpSpPr>
        <p:grpSpPr>
          <a:xfrm>
            <a:off x="487680" y="786383"/>
            <a:ext cx="6760845" cy="4622800"/>
            <a:chOff x="487680" y="786383"/>
            <a:chExt cx="6760845" cy="4622800"/>
          </a:xfrm>
        </p:grpSpPr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87680" y="786383"/>
              <a:ext cx="6760464" cy="4622292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515112" y="925067"/>
              <a:ext cx="2830195" cy="220979"/>
            </a:xfrm>
            <a:custGeom>
              <a:avLst/>
              <a:gdLst/>
              <a:ahLst/>
              <a:cxnLst/>
              <a:rect l="l" t="t" r="r" b="b"/>
              <a:pathLst>
                <a:path w="2830195" h="220980">
                  <a:moveTo>
                    <a:pt x="2829941" y="0"/>
                  </a:moveTo>
                  <a:lnTo>
                    <a:pt x="0" y="0"/>
                  </a:lnTo>
                  <a:lnTo>
                    <a:pt x="0" y="220979"/>
                  </a:lnTo>
                  <a:lnTo>
                    <a:pt x="2829941" y="220979"/>
                  </a:lnTo>
                  <a:lnTo>
                    <a:pt x="2829941" y="0"/>
                  </a:lnTo>
                  <a:close/>
                </a:path>
              </a:pathLst>
            </a:custGeom>
            <a:solidFill>
              <a:srgbClr val="1F4E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" name="object 9"/>
          <p:cNvGrpSpPr/>
          <p:nvPr/>
        </p:nvGrpSpPr>
        <p:grpSpPr>
          <a:xfrm>
            <a:off x="950975" y="972347"/>
            <a:ext cx="520065" cy="127000"/>
            <a:chOff x="950975" y="972347"/>
            <a:chExt cx="520065" cy="127000"/>
          </a:xfrm>
        </p:grpSpPr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50975" y="972347"/>
              <a:ext cx="108762" cy="122011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85214" y="974343"/>
              <a:ext cx="385444" cy="124460"/>
            </a:xfrm>
            <a:prstGeom prst="rect">
              <a:avLst/>
            </a:prstGeom>
          </p:spPr>
        </p:pic>
      </p:grpSp>
      <p:grpSp>
        <p:nvGrpSpPr>
          <p:cNvPr id="12" name="object 12"/>
          <p:cNvGrpSpPr/>
          <p:nvPr/>
        </p:nvGrpSpPr>
        <p:grpSpPr>
          <a:xfrm>
            <a:off x="1529588" y="972311"/>
            <a:ext cx="259715" cy="127000"/>
            <a:chOff x="1529588" y="972311"/>
            <a:chExt cx="259715" cy="127000"/>
          </a:xfrm>
        </p:grpSpPr>
        <p:pic>
          <p:nvPicPr>
            <p:cNvPr id="13" name="object 1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529588" y="972311"/>
              <a:ext cx="112141" cy="125984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661033" y="972311"/>
              <a:ext cx="127889" cy="126492"/>
            </a:xfrm>
            <a:prstGeom prst="rect">
              <a:avLst/>
            </a:prstGeom>
          </p:spPr>
        </p:pic>
      </p:grpSp>
      <p:pic>
        <p:nvPicPr>
          <p:cNvPr id="15" name="object 15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484120" y="972311"/>
            <a:ext cx="108204" cy="126492"/>
          </a:xfrm>
          <a:prstGeom prst="rect">
            <a:avLst/>
          </a:prstGeom>
        </p:spPr>
      </p:pic>
      <p:grpSp>
        <p:nvGrpSpPr>
          <p:cNvPr id="16" name="object 16"/>
          <p:cNvGrpSpPr/>
          <p:nvPr/>
        </p:nvGrpSpPr>
        <p:grpSpPr>
          <a:xfrm>
            <a:off x="396240" y="568451"/>
            <a:ext cx="2968625" cy="407034"/>
            <a:chOff x="396240" y="568451"/>
            <a:chExt cx="2968625" cy="407034"/>
          </a:xfrm>
        </p:grpSpPr>
        <p:sp>
          <p:nvSpPr>
            <p:cNvPr id="17" name="object 17"/>
            <p:cNvSpPr/>
            <p:nvPr/>
          </p:nvSpPr>
          <p:spPr>
            <a:xfrm>
              <a:off x="396240" y="850391"/>
              <a:ext cx="92710" cy="125095"/>
            </a:xfrm>
            <a:custGeom>
              <a:avLst/>
              <a:gdLst/>
              <a:ahLst/>
              <a:cxnLst/>
              <a:rect l="l" t="t" r="r" b="b"/>
              <a:pathLst>
                <a:path w="92709" h="125094">
                  <a:moveTo>
                    <a:pt x="92583" y="0"/>
                  </a:moveTo>
                  <a:lnTo>
                    <a:pt x="0" y="0"/>
                  </a:lnTo>
                  <a:lnTo>
                    <a:pt x="92583" y="124841"/>
                  </a:lnTo>
                  <a:lnTo>
                    <a:pt x="92583" y="0"/>
                  </a:lnTo>
                  <a:close/>
                </a:path>
              </a:pathLst>
            </a:custGeom>
            <a:solidFill>
              <a:srgbClr val="7D7D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396240" y="568451"/>
              <a:ext cx="2968625" cy="292735"/>
            </a:xfrm>
            <a:custGeom>
              <a:avLst/>
              <a:gdLst/>
              <a:ahLst/>
              <a:cxnLst/>
              <a:rect l="l" t="t" r="r" b="b"/>
              <a:pathLst>
                <a:path w="2968625" h="292734">
                  <a:moveTo>
                    <a:pt x="2968244" y="0"/>
                  </a:moveTo>
                  <a:lnTo>
                    <a:pt x="0" y="0"/>
                  </a:lnTo>
                  <a:lnTo>
                    <a:pt x="0" y="292480"/>
                  </a:lnTo>
                  <a:lnTo>
                    <a:pt x="2968244" y="292480"/>
                  </a:lnTo>
                  <a:lnTo>
                    <a:pt x="2968244" y="0"/>
                  </a:lnTo>
                  <a:close/>
                </a:path>
              </a:pathLst>
            </a:custGeom>
            <a:solidFill>
              <a:srgbClr val="2C75B6"/>
            </a:solidFill>
          </p:spPr>
          <p:txBody>
            <a:bodyPr wrap="square" lIns="0" tIns="0" rIns="0" bIns="0" rtlCol="0"/>
            <a:lstStyle/>
            <a:p>
              <a:pPr algn="ctr"/>
              <a:r>
                <a:rPr lang="ko-KR" altLang="en-US" sz="1400" b="1" dirty="0">
                  <a:solidFill>
                    <a:schemeClr val="bg1"/>
                  </a:solidFill>
                </a:rPr>
                <a:t>신규고용 성과 검증 기준</a:t>
              </a:r>
              <a:endParaRPr sz="1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3" name="object 23"/>
          <p:cNvGrpSpPr/>
          <p:nvPr/>
        </p:nvGrpSpPr>
        <p:grpSpPr>
          <a:xfrm>
            <a:off x="1146047" y="1231391"/>
            <a:ext cx="5131435" cy="120650"/>
            <a:chOff x="1146047" y="1231391"/>
            <a:chExt cx="5131435" cy="120650"/>
          </a:xfrm>
        </p:grpSpPr>
        <p:pic>
          <p:nvPicPr>
            <p:cNvPr id="24" name="object 24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146047" y="1239011"/>
              <a:ext cx="222503" cy="108203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403603" y="1231391"/>
              <a:ext cx="1793748" cy="120396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3233927" y="1231391"/>
              <a:ext cx="3043428" cy="120396"/>
            </a:xfrm>
            <a:prstGeom prst="rect">
              <a:avLst/>
            </a:prstGeom>
          </p:spPr>
        </p:pic>
      </p:grpSp>
      <p:pic>
        <p:nvPicPr>
          <p:cNvPr id="28" name="object 28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1847088" y="972311"/>
            <a:ext cx="249936" cy="126492"/>
          </a:xfrm>
          <a:prstGeom prst="rect">
            <a:avLst/>
          </a:prstGeom>
        </p:spPr>
      </p:pic>
      <p:pic>
        <p:nvPicPr>
          <p:cNvPr id="29" name="object 29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2162555" y="970787"/>
            <a:ext cx="249936" cy="128016"/>
          </a:xfrm>
          <a:prstGeom prst="rect">
            <a:avLst/>
          </a:prstGeom>
        </p:spPr>
      </p:pic>
      <p:pic>
        <p:nvPicPr>
          <p:cNvPr id="30" name="object 30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2657855" y="972311"/>
            <a:ext cx="249936" cy="126492"/>
          </a:xfrm>
          <a:prstGeom prst="rect">
            <a:avLst/>
          </a:prstGeom>
        </p:spPr>
      </p:pic>
      <p:sp>
        <p:nvSpPr>
          <p:cNvPr id="39" name="object 39"/>
          <p:cNvSpPr/>
          <p:nvPr/>
        </p:nvSpPr>
        <p:spPr>
          <a:xfrm>
            <a:off x="589788" y="1252727"/>
            <a:ext cx="10160" cy="92710"/>
          </a:xfrm>
          <a:custGeom>
            <a:avLst/>
            <a:gdLst/>
            <a:ahLst/>
            <a:cxnLst/>
            <a:rect l="l" t="t" r="r" b="b"/>
            <a:pathLst>
              <a:path w="10159" h="92709">
                <a:moveTo>
                  <a:pt x="10096" y="1270"/>
                </a:moveTo>
                <a:lnTo>
                  <a:pt x="9931" y="1270"/>
                </a:lnTo>
                <a:lnTo>
                  <a:pt x="9931" y="0"/>
                </a:lnTo>
                <a:lnTo>
                  <a:pt x="139" y="0"/>
                </a:lnTo>
                <a:lnTo>
                  <a:pt x="139" y="1270"/>
                </a:lnTo>
                <a:lnTo>
                  <a:pt x="0" y="1270"/>
                </a:lnTo>
                <a:lnTo>
                  <a:pt x="0" y="91440"/>
                </a:lnTo>
                <a:lnTo>
                  <a:pt x="25" y="92710"/>
                </a:lnTo>
                <a:lnTo>
                  <a:pt x="9956" y="92710"/>
                </a:lnTo>
                <a:lnTo>
                  <a:pt x="9956" y="91440"/>
                </a:lnTo>
                <a:lnTo>
                  <a:pt x="10096" y="91440"/>
                </a:lnTo>
                <a:lnTo>
                  <a:pt x="10096" y="1270"/>
                </a:lnTo>
                <a:close/>
              </a:path>
            </a:pathLst>
          </a:custGeom>
          <a:solidFill>
            <a:srgbClr val="1F4E79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0" name="object 40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655319" y="1232904"/>
            <a:ext cx="446265" cy="118628"/>
          </a:xfrm>
          <a:prstGeom prst="rect">
            <a:avLst/>
          </a:prstGeom>
        </p:spPr>
      </p:pic>
      <p:sp>
        <p:nvSpPr>
          <p:cNvPr id="41" name="object 41"/>
          <p:cNvSpPr txBox="1"/>
          <p:nvPr/>
        </p:nvSpPr>
        <p:spPr>
          <a:xfrm>
            <a:off x="317093" y="84581"/>
            <a:ext cx="291401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Ⅴ.</a:t>
            </a:r>
            <a:r>
              <a:rPr sz="1800" b="1" spc="-20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신규고용</a:t>
            </a:r>
            <a:r>
              <a:rPr sz="1800" b="1" spc="-25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성과</a:t>
            </a:r>
            <a:r>
              <a:rPr sz="1800" b="1" spc="-10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검증</a:t>
            </a:r>
            <a:r>
              <a:rPr sz="1800" b="1" spc="-25" dirty="0">
                <a:solidFill>
                  <a:srgbClr val="FFFFFF"/>
                </a:solidFill>
                <a:latin typeface="Malgun Gothic"/>
                <a:cs typeface="Malgun Gothic"/>
              </a:rPr>
              <a:t> 기준</a:t>
            </a:r>
            <a:endParaRPr sz="1800">
              <a:latin typeface="Malgun Gothic"/>
              <a:cs typeface="Malgun Gothic"/>
            </a:endParaRPr>
          </a:p>
        </p:txBody>
      </p:sp>
      <p:sp>
        <p:nvSpPr>
          <p:cNvPr id="42" name="object 42"/>
          <p:cNvSpPr/>
          <p:nvPr/>
        </p:nvSpPr>
        <p:spPr>
          <a:xfrm>
            <a:off x="589788" y="2129027"/>
            <a:ext cx="10160" cy="92710"/>
          </a:xfrm>
          <a:custGeom>
            <a:avLst/>
            <a:gdLst/>
            <a:ahLst/>
            <a:cxnLst/>
            <a:rect l="l" t="t" r="r" b="b"/>
            <a:pathLst>
              <a:path w="10159" h="92710">
                <a:moveTo>
                  <a:pt x="10096" y="1270"/>
                </a:moveTo>
                <a:lnTo>
                  <a:pt x="9931" y="1270"/>
                </a:lnTo>
                <a:lnTo>
                  <a:pt x="9931" y="0"/>
                </a:lnTo>
                <a:lnTo>
                  <a:pt x="139" y="0"/>
                </a:lnTo>
                <a:lnTo>
                  <a:pt x="139" y="1270"/>
                </a:lnTo>
                <a:lnTo>
                  <a:pt x="0" y="1270"/>
                </a:lnTo>
                <a:lnTo>
                  <a:pt x="0" y="91440"/>
                </a:lnTo>
                <a:lnTo>
                  <a:pt x="25" y="92710"/>
                </a:lnTo>
                <a:lnTo>
                  <a:pt x="9956" y="92710"/>
                </a:lnTo>
                <a:lnTo>
                  <a:pt x="9956" y="91440"/>
                </a:lnTo>
                <a:lnTo>
                  <a:pt x="10096" y="91440"/>
                </a:lnTo>
                <a:lnTo>
                  <a:pt x="10096" y="1270"/>
                </a:lnTo>
                <a:close/>
              </a:path>
            </a:pathLst>
          </a:custGeom>
          <a:solidFill>
            <a:srgbClr val="1F4E79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43" name="object 43"/>
          <p:cNvGrpSpPr/>
          <p:nvPr/>
        </p:nvGrpSpPr>
        <p:grpSpPr>
          <a:xfrm>
            <a:off x="659891" y="2107691"/>
            <a:ext cx="6492240" cy="259079"/>
            <a:chOff x="659891" y="2107691"/>
            <a:chExt cx="6492240" cy="259079"/>
          </a:xfrm>
        </p:grpSpPr>
        <p:pic>
          <p:nvPicPr>
            <p:cNvPr id="44" name="object 44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659891" y="2107691"/>
              <a:ext cx="3526536" cy="259079"/>
            </a:xfrm>
            <a:prstGeom prst="rect">
              <a:avLst/>
            </a:prstGeom>
          </p:spPr>
        </p:pic>
        <p:sp>
          <p:nvSpPr>
            <p:cNvPr id="45" name="object 45"/>
            <p:cNvSpPr/>
            <p:nvPr/>
          </p:nvSpPr>
          <p:spPr>
            <a:xfrm>
              <a:off x="4191000" y="2202179"/>
              <a:ext cx="22860" cy="30480"/>
            </a:xfrm>
            <a:custGeom>
              <a:avLst/>
              <a:gdLst/>
              <a:ahLst/>
              <a:cxnLst/>
              <a:rect l="l" t="t" r="r" b="b"/>
              <a:pathLst>
                <a:path w="22860" h="30480">
                  <a:moveTo>
                    <a:pt x="22733" y="0"/>
                  </a:moveTo>
                  <a:lnTo>
                    <a:pt x="6730" y="0"/>
                  </a:lnTo>
                  <a:lnTo>
                    <a:pt x="0" y="30479"/>
                  </a:lnTo>
                  <a:lnTo>
                    <a:pt x="13208" y="30479"/>
                  </a:lnTo>
                  <a:lnTo>
                    <a:pt x="2273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6" name="object 46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4250436" y="2109215"/>
              <a:ext cx="1220724" cy="118872"/>
            </a:xfrm>
            <a:prstGeom prst="rect">
              <a:avLst/>
            </a:prstGeom>
          </p:spPr>
        </p:pic>
        <p:pic>
          <p:nvPicPr>
            <p:cNvPr id="47" name="object 47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5515356" y="2107691"/>
              <a:ext cx="1613662" cy="120396"/>
            </a:xfrm>
            <a:prstGeom prst="rect">
              <a:avLst/>
            </a:prstGeom>
          </p:spPr>
        </p:pic>
        <p:sp>
          <p:nvSpPr>
            <p:cNvPr id="48" name="object 48"/>
            <p:cNvSpPr/>
            <p:nvPr/>
          </p:nvSpPr>
          <p:spPr>
            <a:xfrm>
              <a:off x="7137145" y="2109327"/>
              <a:ext cx="15240" cy="118745"/>
            </a:xfrm>
            <a:custGeom>
              <a:avLst/>
              <a:gdLst/>
              <a:ahLst/>
              <a:cxnLst/>
              <a:rect l="l" t="t" r="r" b="b"/>
              <a:pathLst>
                <a:path w="15240" h="118744">
                  <a:moveTo>
                    <a:pt x="14983" y="0"/>
                  </a:moveTo>
                  <a:lnTo>
                    <a:pt x="0" y="0"/>
                  </a:lnTo>
                  <a:lnTo>
                    <a:pt x="0" y="118379"/>
                  </a:lnTo>
                  <a:lnTo>
                    <a:pt x="14983" y="118379"/>
                  </a:lnTo>
                  <a:lnTo>
                    <a:pt x="14983" y="0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49" name="object 49"/>
          <p:cNvGrpSpPr/>
          <p:nvPr/>
        </p:nvGrpSpPr>
        <p:grpSpPr>
          <a:xfrm>
            <a:off x="515112" y="2439923"/>
            <a:ext cx="2830195" cy="220979"/>
            <a:chOff x="515112" y="2439923"/>
            <a:chExt cx="2830195" cy="220979"/>
          </a:xfrm>
        </p:grpSpPr>
        <p:sp>
          <p:nvSpPr>
            <p:cNvPr id="50" name="object 50"/>
            <p:cNvSpPr/>
            <p:nvPr/>
          </p:nvSpPr>
          <p:spPr>
            <a:xfrm>
              <a:off x="515112" y="2439923"/>
              <a:ext cx="2830195" cy="220979"/>
            </a:xfrm>
            <a:custGeom>
              <a:avLst/>
              <a:gdLst/>
              <a:ahLst/>
              <a:cxnLst/>
              <a:rect l="l" t="t" r="r" b="b"/>
              <a:pathLst>
                <a:path w="2830195" h="220980">
                  <a:moveTo>
                    <a:pt x="2829941" y="0"/>
                  </a:moveTo>
                  <a:lnTo>
                    <a:pt x="0" y="0"/>
                  </a:lnTo>
                  <a:lnTo>
                    <a:pt x="0" y="220979"/>
                  </a:lnTo>
                  <a:lnTo>
                    <a:pt x="2829941" y="220979"/>
                  </a:lnTo>
                  <a:lnTo>
                    <a:pt x="2829941" y="0"/>
                  </a:lnTo>
                  <a:close/>
                </a:path>
              </a:pathLst>
            </a:custGeom>
            <a:solidFill>
              <a:srgbClr val="1F4E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1" name="object 51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1040892" y="2487203"/>
              <a:ext cx="108775" cy="122011"/>
            </a:xfrm>
            <a:prstGeom prst="rect">
              <a:avLst/>
            </a:prstGeom>
          </p:spPr>
        </p:pic>
        <p:pic>
          <p:nvPicPr>
            <p:cNvPr id="52" name="object 52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1175143" y="2489199"/>
              <a:ext cx="385432" cy="124459"/>
            </a:xfrm>
            <a:prstGeom prst="rect">
              <a:avLst/>
            </a:prstGeom>
          </p:spPr>
        </p:pic>
        <p:pic>
          <p:nvPicPr>
            <p:cNvPr id="53" name="object 53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1619504" y="2487167"/>
              <a:ext cx="112140" cy="125984"/>
            </a:xfrm>
            <a:prstGeom prst="rect">
              <a:avLst/>
            </a:prstGeom>
          </p:spPr>
        </p:pic>
        <p:pic>
          <p:nvPicPr>
            <p:cNvPr id="54" name="object 5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750948" y="2487167"/>
              <a:ext cx="127888" cy="126492"/>
            </a:xfrm>
            <a:prstGeom prst="rect">
              <a:avLst/>
            </a:prstGeom>
          </p:spPr>
        </p:pic>
        <p:pic>
          <p:nvPicPr>
            <p:cNvPr id="55" name="object 55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1941576" y="2487167"/>
              <a:ext cx="236219" cy="126492"/>
            </a:xfrm>
            <a:prstGeom prst="rect">
              <a:avLst/>
            </a:prstGeom>
          </p:spPr>
        </p:pic>
        <p:pic>
          <p:nvPicPr>
            <p:cNvPr id="56" name="object 56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2249423" y="2487167"/>
              <a:ext cx="108204" cy="126492"/>
            </a:xfrm>
            <a:prstGeom prst="rect">
              <a:avLst/>
            </a:prstGeom>
          </p:spPr>
        </p:pic>
        <p:sp>
          <p:nvSpPr>
            <p:cNvPr id="57" name="object 57"/>
            <p:cNvSpPr/>
            <p:nvPr/>
          </p:nvSpPr>
          <p:spPr>
            <a:xfrm>
              <a:off x="2430780" y="2487167"/>
              <a:ext cx="376555" cy="127000"/>
            </a:xfrm>
            <a:custGeom>
              <a:avLst/>
              <a:gdLst/>
              <a:ahLst/>
              <a:cxnLst/>
              <a:rect l="l" t="t" r="r" b="b"/>
              <a:pathLst>
                <a:path w="376555" h="127000">
                  <a:moveTo>
                    <a:pt x="100584" y="22098"/>
                  </a:moveTo>
                  <a:lnTo>
                    <a:pt x="96774" y="15113"/>
                  </a:lnTo>
                  <a:lnTo>
                    <a:pt x="89154" y="9779"/>
                  </a:lnTo>
                  <a:lnTo>
                    <a:pt x="83566" y="6591"/>
                  </a:lnTo>
                  <a:lnTo>
                    <a:pt x="83566" y="25908"/>
                  </a:lnTo>
                  <a:lnTo>
                    <a:pt x="83566" y="34925"/>
                  </a:lnTo>
                  <a:lnTo>
                    <a:pt x="81280" y="38481"/>
                  </a:lnTo>
                  <a:lnTo>
                    <a:pt x="72390" y="44323"/>
                  </a:lnTo>
                  <a:lnTo>
                    <a:pt x="66294" y="45720"/>
                  </a:lnTo>
                  <a:lnTo>
                    <a:pt x="50673" y="45720"/>
                  </a:lnTo>
                  <a:lnTo>
                    <a:pt x="44450" y="44323"/>
                  </a:lnTo>
                  <a:lnTo>
                    <a:pt x="35433" y="38481"/>
                  </a:lnTo>
                  <a:lnTo>
                    <a:pt x="33274" y="34925"/>
                  </a:lnTo>
                  <a:lnTo>
                    <a:pt x="50546" y="15113"/>
                  </a:lnTo>
                  <a:lnTo>
                    <a:pt x="66294" y="15113"/>
                  </a:lnTo>
                  <a:lnTo>
                    <a:pt x="72390" y="16510"/>
                  </a:lnTo>
                  <a:lnTo>
                    <a:pt x="76835" y="19431"/>
                  </a:lnTo>
                  <a:lnTo>
                    <a:pt x="81280" y="22225"/>
                  </a:lnTo>
                  <a:lnTo>
                    <a:pt x="58420" y="1778"/>
                  </a:lnTo>
                  <a:lnTo>
                    <a:pt x="20320" y="15240"/>
                  </a:lnTo>
                  <a:lnTo>
                    <a:pt x="16510" y="22098"/>
                  </a:lnTo>
                  <a:lnTo>
                    <a:pt x="16510" y="38989"/>
                  </a:lnTo>
                  <a:lnTo>
                    <a:pt x="49530" y="59436"/>
                  </a:lnTo>
                  <a:lnTo>
                    <a:pt x="58674" y="59944"/>
                  </a:lnTo>
                  <a:lnTo>
                    <a:pt x="67564" y="59436"/>
                  </a:lnTo>
                  <a:lnTo>
                    <a:pt x="100584" y="38735"/>
                  </a:lnTo>
                  <a:lnTo>
                    <a:pt x="100584" y="22098"/>
                  </a:lnTo>
                  <a:close/>
                </a:path>
                <a:path w="376555" h="127000">
                  <a:moveTo>
                    <a:pt x="117373" y="70599"/>
                  </a:moveTo>
                  <a:lnTo>
                    <a:pt x="0" y="70599"/>
                  </a:lnTo>
                  <a:lnTo>
                    <a:pt x="0" y="84455"/>
                  </a:lnTo>
                  <a:lnTo>
                    <a:pt x="29718" y="84455"/>
                  </a:lnTo>
                  <a:lnTo>
                    <a:pt x="29718" y="126365"/>
                  </a:lnTo>
                  <a:lnTo>
                    <a:pt x="45986" y="126365"/>
                  </a:lnTo>
                  <a:lnTo>
                    <a:pt x="45986" y="84455"/>
                  </a:lnTo>
                  <a:lnTo>
                    <a:pt x="71374" y="84455"/>
                  </a:lnTo>
                  <a:lnTo>
                    <a:pt x="71374" y="126365"/>
                  </a:lnTo>
                  <a:lnTo>
                    <a:pt x="87642" y="126365"/>
                  </a:lnTo>
                  <a:lnTo>
                    <a:pt x="87642" y="84455"/>
                  </a:lnTo>
                  <a:lnTo>
                    <a:pt x="117373" y="84455"/>
                  </a:lnTo>
                  <a:lnTo>
                    <a:pt x="117373" y="70599"/>
                  </a:lnTo>
                  <a:close/>
                </a:path>
                <a:path w="376555" h="127000">
                  <a:moveTo>
                    <a:pt x="210058" y="30099"/>
                  </a:moveTo>
                  <a:lnTo>
                    <a:pt x="206756" y="22479"/>
                  </a:lnTo>
                  <a:lnTo>
                    <a:pt x="205740" y="21590"/>
                  </a:lnTo>
                  <a:lnTo>
                    <a:pt x="200152" y="16637"/>
                  </a:lnTo>
                  <a:lnTo>
                    <a:pt x="194945" y="12827"/>
                  </a:lnTo>
                  <a:lnTo>
                    <a:pt x="193294" y="12039"/>
                  </a:lnTo>
                  <a:lnTo>
                    <a:pt x="193294" y="34417"/>
                  </a:lnTo>
                  <a:lnTo>
                    <a:pt x="193294" y="44831"/>
                  </a:lnTo>
                  <a:lnTo>
                    <a:pt x="191516" y="49022"/>
                  </a:lnTo>
                  <a:lnTo>
                    <a:pt x="188214" y="52451"/>
                  </a:lnTo>
                  <a:lnTo>
                    <a:pt x="184785" y="55880"/>
                  </a:lnTo>
                  <a:lnTo>
                    <a:pt x="180340" y="57531"/>
                  </a:lnTo>
                  <a:lnTo>
                    <a:pt x="169545" y="57531"/>
                  </a:lnTo>
                  <a:lnTo>
                    <a:pt x="165100" y="55880"/>
                  </a:lnTo>
                  <a:lnTo>
                    <a:pt x="158242" y="49149"/>
                  </a:lnTo>
                  <a:lnTo>
                    <a:pt x="156464" y="44831"/>
                  </a:lnTo>
                  <a:lnTo>
                    <a:pt x="156464" y="34417"/>
                  </a:lnTo>
                  <a:lnTo>
                    <a:pt x="158115" y="30099"/>
                  </a:lnTo>
                  <a:lnTo>
                    <a:pt x="164846" y="23368"/>
                  </a:lnTo>
                  <a:lnTo>
                    <a:pt x="169291" y="21590"/>
                  </a:lnTo>
                  <a:lnTo>
                    <a:pt x="180213" y="21590"/>
                  </a:lnTo>
                  <a:lnTo>
                    <a:pt x="184658" y="23368"/>
                  </a:lnTo>
                  <a:lnTo>
                    <a:pt x="188087" y="26797"/>
                  </a:lnTo>
                  <a:lnTo>
                    <a:pt x="191516" y="30353"/>
                  </a:lnTo>
                  <a:lnTo>
                    <a:pt x="193294" y="34417"/>
                  </a:lnTo>
                  <a:lnTo>
                    <a:pt x="193294" y="12039"/>
                  </a:lnTo>
                  <a:lnTo>
                    <a:pt x="189103" y="10033"/>
                  </a:lnTo>
                  <a:lnTo>
                    <a:pt x="182626" y="8382"/>
                  </a:lnTo>
                  <a:lnTo>
                    <a:pt x="175387" y="7747"/>
                  </a:lnTo>
                  <a:lnTo>
                    <a:pt x="139700" y="30099"/>
                  </a:lnTo>
                  <a:lnTo>
                    <a:pt x="139700" y="49149"/>
                  </a:lnTo>
                  <a:lnTo>
                    <a:pt x="174752" y="71501"/>
                  </a:lnTo>
                  <a:lnTo>
                    <a:pt x="205613" y="57531"/>
                  </a:lnTo>
                  <a:lnTo>
                    <a:pt x="206629" y="56642"/>
                  </a:lnTo>
                  <a:lnTo>
                    <a:pt x="210058" y="49149"/>
                  </a:lnTo>
                  <a:lnTo>
                    <a:pt x="210058" y="30099"/>
                  </a:lnTo>
                  <a:close/>
                </a:path>
                <a:path w="376555" h="127000">
                  <a:moveTo>
                    <a:pt x="221615" y="103378"/>
                  </a:moveTo>
                  <a:lnTo>
                    <a:pt x="220726" y="89789"/>
                  </a:lnTo>
                  <a:lnTo>
                    <a:pt x="203962" y="90551"/>
                  </a:lnTo>
                  <a:lnTo>
                    <a:pt x="183388" y="91186"/>
                  </a:lnTo>
                  <a:lnTo>
                    <a:pt x="159004" y="91567"/>
                  </a:lnTo>
                  <a:lnTo>
                    <a:pt x="130810" y="91694"/>
                  </a:lnTo>
                  <a:lnTo>
                    <a:pt x="132461" y="105537"/>
                  </a:lnTo>
                  <a:lnTo>
                    <a:pt x="155956" y="105410"/>
                  </a:lnTo>
                  <a:lnTo>
                    <a:pt x="178562" y="105029"/>
                  </a:lnTo>
                  <a:lnTo>
                    <a:pt x="200533" y="104394"/>
                  </a:lnTo>
                  <a:lnTo>
                    <a:pt x="221615" y="103378"/>
                  </a:lnTo>
                  <a:close/>
                </a:path>
                <a:path w="376555" h="127000">
                  <a:moveTo>
                    <a:pt x="242709" y="0"/>
                  </a:moveTo>
                  <a:lnTo>
                    <a:pt x="226441" y="0"/>
                  </a:lnTo>
                  <a:lnTo>
                    <a:pt x="226441" y="126492"/>
                  </a:lnTo>
                  <a:lnTo>
                    <a:pt x="242709" y="126492"/>
                  </a:lnTo>
                  <a:lnTo>
                    <a:pt x="242709" y="0"/>
                  </a:lnTo>
                  <a:close/>
                </a:path>
                <a:path w="376555" h="127000">
                  <a:moveTo>
                    <a:pt x="346583" y="55753"/>
                  </a:moveTo>
                  <a:lnTo>
                    <a:pt x="315595" y="29337"/>
                  </a:lnTo>
                  <a:lnTo>
                    <a:pt x="315595" y="18923"/>
                  </a:lnTo>
                  <a:lnTo>
                    <a:pt x="340956" y="18923"/>
                  </a:lnTo>
                  <a:lnTo>
                    <a:pt x="340956" y="5194"/>
                  </a:lnTo>
                  <a:lnTo>
                    <a:pt x="273050" y="5194"/>
                  </a:lnTo>
                  <a:lnTo>
                    <a:pt x="273050" y="18923"/>
                  </a:lnTo>
                  <a:lnTo>
                    <a:pt x="299085" y="18923"/>
                  </a:lnTo>
                  <a:lnTo>
                    <a:pt x="299085" y="30099"/>
                  </a:lnTo>
                  <a:lnTo>
                    <a:pt x="296037" y="37719"/>
                  </a:lnTo>
                  <a:lnTo>
                    <a:pt x="267589" y="61087"/>
                  </a:lnTo>
                  <a:lnTo>
                    <a:pt x="279273" y="72644"/>
                  </a:lnTo>
                  <a:lnTo>
                    <a:pt x="284480" y="70104"/>
                  </a:lnTo>
                  <a:lnTo>
                    <a:pt x="289941" y="66167"/>
                  </a:lnTo>
                  <a:lnTo>
                    <a:pt x="295783" y="60452"/>
                  </a:lnTo>
                  <a:lnTo>
                    <a:pt x="301625" y="54991"/>
                  </a:lnTo>
                  <a:lnTo>
                    <a:pt x="305562" y="49911"/>
                  </a:lnTo>
                  <a:lnTo>
                    <a:pt x="307721" y="45212"/>
                  </a:lnTo>
                  <a:lnTo>
                    <a:pt x="313182" y="51943"/>
                  </a:lnTo>
                  <a:lnTo>
                    <a:pt x="319786" y="58039"/>
                  </a:lnTo>
                  <a:lnTo>
                    <a:pt x="327406" y="63500"/>
                  </a:lnTo>
                  <a:lnTo>
                    <a:pt x="336042" y="68326"/>
                  </a:lnTo>
                  <a:lnTo>
                    <a:pt x="346583" y="55753"/>
                  </a:lnTo>
                  <a:close/>
                </a:path>
                <a:path w="376555" h="127000">
                  <a:moveTo>
                    <a:pt x="376301" y="0"/>
                  </a:moveTo>
                  <a:lnTo>
                    <a:pt x="360172" y="0"/>
                  </a:lnTo>
                  <a:lnTo>
                    <a:pt x="360172" y="27686"/>
                  </a:lnTo>
                  <a:lnTo>
                    <a:pt x="336423" y="27686"/>
                  </a:lnTo>
                  <a:lnTo>
                    <a:pt x="336423" y="41021"/>
                  </a:lnTo>
                  <a:lnTo>
                    <a:pt x="360172" y="41021"/>
                  </a:lnTo>
                  <a:lnTo>
                    <a:pt x="360172" y="71628"/>
                  </a:lnTo>
                  <a:lnTo>
                    <a:pt x="376301" y="71628"/>
                  </a:lnTo>
                  <a:lnTo>
                    <a:pt x="376301" y="0"/>
                  </a:lnTo>
                  <a:close/>
                </a:path>
                <a:path w="376555" h="127000">
                  <a:moveTo>
                    <a:pt x="376313" y="90665"/>
                  </a:moveTo>
                  <a:lnTo>
                    <a:pt x="376301" y="76962"/>
                  </a:lnTo>
                  <a:lnTo>
                    <a:pt x="360299" y="76962"/>
                  </a:lnTo>
                  <a:lnTo>
                    <a:pt x="360299" y="90678"/>
                  </a:lnTo>
                  <a:lnTo>
                    <a:pt x="360299" y="110109"/>
                  </a:lnTo>
                  <a:lnTo>
                    <a:pt x="310769" y="110109"/>
                  </a:lnTo>
                  <a:lnTo>
                    <a:pt x="310769" y="90678"/>
                  </a:lnTo>
                  <a:lnTo>
                    <a:pt x="360299" y="90678"/>
                  </a:lnTo>
                  <a:lnTo>
                    <a:pt x="360299" y="76962"/>
                  </a:lnTo>
                  <a:lnTo>
                    <a:pt x="294640" y="76962"/>
                  </a:lnTo>
                  <a:lnTo>
                    <a:pt x="294640" y="123825"/>
                  </a:lnTo>
                  <a:lnTo>
                    <a:pt x="376301" y="123825"/>
                  </a:lnTo>
                  <a:lnTo>
                    <a:pt x="376301" y="110109"/>
                  </a:lnTo>
                  <a:lnTo>
                    <a:pt x="376313" y="9066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8" name="object 58"/>
          <p:cNvGrpSpPr/>
          <p:nvPr/>
        </p:nvGrpSpPr>
        <p:grpSpPr>
          <a:xfrm>
            <a:off x="515112" y="4817363"/>
            <a:ext cx="2830195" cy="220979"/>
            <a:chOff x="515112" y="4817363"/>
            <a:chExt cx="2830195" cy="220979"/>
          </a:xfrm>
        </p:grpSpPr>
        <p:sp>
          <p:nvSpPr>
            <p:cNvPr id="59" name="object 59"/>
            <p:cNvSpPr/>
            <p:nvPr/>
          </p:nvSpPr>
          <p:spPr>
            <a:xfrm>
              <a:off x="515112" y="4817363"/>
              <a:ext cx="2830195" cy="220979"/>
            </a:xfrm>
            <a:custGeom>
              <a:avLst/>
              <a:gdLst/>
              <a:ahLst/>
              <a:cxnLst/>
              <a:rect l="l" t="t" r="r" b="b"/>
              <a:pathLst>
                <a:path w="2830195" h="220979">
                  <a:moveTo>
                    <a:pt x="2829941" y="0"/>
                  </a:moveTo>
                  <a:lnTo>
                    <a:pt x="0" y="0"/>
                  </a:lnTo>
                  <a:lnTo>
                    <a:pt x="0" y="220979"/>
                  </a:lnTo>
                  <a:lnTo>
                    <a:pt x="2829941" y="220979"/>
                  </a:lnTo>
                  <a:lnTo>
                    <a:pt x="2829941" y="0"/>
                  </a:lnTo>
                  <a:close/>
                </a:path>
              </a:pathLst>
            </a:custGeom>
            <a:solidFill>
              <a:srgbClr val="1F4E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0" name="object 60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1312163" y="4864643"/>
              <a:ext cx="108712" cy="122011"/>
            </a:xfrm>
            <a:prstGeom prst="rect">
              <a:avLst/>
            </a:prstGeom>
          </p:spPr>
        </p:pic>
        <p:sp>
          <p:nvSpPr>
            <p:cNvPr id="61" name="object 61"/>
            <p:cNvSpPr/>
            <p:nvPr/>
          </p:nvSpPr>
          <p:spPr>
            <a:xfrm>
              <a:off x="1446403" y="4864607"/>
              <a:ext cx="511175" cy="126364"/>
            </a:xfrm>
            <a:custGeom>
              <a:avLst/>
              <a:gdLst/>
              <a:ahLst/>
              <a:cxnLst/>
              <a:rect l="l" t="t" r="r" b="b"/>
              <a:pathLst>
                <a:path w="511175" h="126364">
                  <a:moveTo>
                    <a:pt x="117221" y="57912"/>
                  </a:moveTo>
                  <a:lnTo>
                    <a:pt x="98044" y="57912"/>
                  </a:lnTo>
                  <a:lnTo>
                    <a:pt x="98806" y="44831"/>
                  </a:lnTo>
                  <a:lnTo>
                    <a:pt x="99695" y="18542"/>
                  </a:lnTo>
                  <a:lnTo>
                    <a:pt x="99822" y="5334"/>
                  </a:lnTo>
                  <a:lnTo>
                    <a:pt x="17780" y="5334"/>
                  </a:lnTo>
                  <a:lnTo>
                    <a:pt x="17780" y="19177"/>
                  </a:lnTo>
                  <a:lnTo>
                    <a:pt x="83312" y="19177"/>
                  </a:lnTo>
                  <a:lnTo>
                    <a:pt x="83058" y="40132"/>
                  </a:lnTo>
                  <a:lnTo>
                    <a:pt x="82042" y="57912"/>
                  </a:lnTo>
                  <a:lnTo>
                    <a:pt x="0" y="57912"/>
                  </a:lnTo>
                  <a:lnTo>
                    <a:pt x="0" y="72009"/>
                  </a:lnTo>
                  <a:lnTo>
                    <a:pt x="28829" y="72009"/>
                  </a:lnTo>
                  <a:lnTo>
                    <a:pt x="28829" y="126365"/>
                  </a:lnTo>
                  <a:lnTo>
                    <a:pt x="45339" y="126365"/>
                  </a:lnTo>
                  <a:lnTo>
                    <a:pt x="45339" y="72009"/>
                  </a:lnTo>
                  <a:lnTo>
                    <a:pt x="71882" y="72009"/>
                  </a:lnTo>
                  <a:lnTo>
                    <a:pt x="71882" y="126365"/>
                  </a:lnTo>
                  <a:lnTo>
                    <a:pt x="88392" y="126365"/>
                  </a:lnTo>
                  <a:lnTo>
                    <a:pt x="88392" y="72009"/>
                  </a:lnTo>
                  <a:lnTo>
                    <a:pt x="117221" y="72009"/>
                  </a:lnTo>
                  <a:lnTo>
                    <a:pt x="117221" y="57912"/>
                  </a:lnTo>
                  <a:close/>
                </a:path>
                <a:path w="511175" h="126364">
                  <a:moveTo>
                    <a:pt x="234823" y="11430"/>
                  </a:moveTo>
                  <a:lnTo>
                    <a:pt x="148971" y="11430"/>
                  </a:lnTo>
                  <a:lnTo>
                    <a:pt x="148971" y="25019"/>
                  </a:lnTo>
                  <a:lnTo>
                    <a:pt x="218313" y="25019"/>
                  </a:lnTo>
                  <a:lnTo>
                    <a:pt x="218186" y="51308"/>
                  </a:lnTo>
                  <a:lnTo>
                    <a:pt x="217678" y="60833"/>
                  </a:lnTo>
                  <a:lnTo>
                    <a:pt x="216789" y="70866"/>
                  </a:lnTo>
                  <a:lnTo>
                    <a:pt x="215646" y="80645"/>
                  </a:lnTo>
                  <a:lnTo>
                    <a:pt x="231902" y="81915"/>
                  </a:lnTo>
                  <a:lnTo>
                    <a:pt x="233172" y="70612"/>
                  </a:lnTo>
                  <a:lnTo>
                    <a:pt x="234061" y="59817"/>
                  </a:lnTo>
                  <a:lnTo>
                    <a:pt x="234569" y="49022"/>
                  </a:lnTo>
                  <a:lnTo>
                    <a:pt x="234823" y="11430"/>
                  </a:lnTo>
                  <a:close/>
                </a:path>
                <a:path w="511175" h="126364">
                  <a:moveTo>
                    <a:pt x="251333" y="95250"/>
                  </a:moveTo>
                  <a:lnTo>
                    <a:pt x="192278" y="95250"/>
                  </a:lnTo>
                  <a:lnTo>
                    <a:pt x="192278" y="53340"/>
                  </a:lnTo>
                  <a:lnTo>
                    <a:pt x="175768" y="53340"/>
                  </a:lnTo>
                  <a:lnTo>
                    <a:pt x="175768" y="95250"/>
                  </a:lnTo>
                  <a:lnTo>
                    <a:pt x="134112" y="95250"/>
                  </a:lnTo>
                  <a:lnTo>
                    <a:pt x="134112" y="109220"/>
                  </a:lnTo>
                  <a:lnTo>
                    <a:pt x="251333" y="109220"/>
                  </a:lnTo>
                  <a:lnTo>
                    <a:pt x="251333" y="95250"/>
                  </a:lnTo>
                  <a:close/>
                </a:path>
                <a:path w="511175" h="126364">
                  <a:moveTo>
                    <a:pt x="369697" y="94361"/>
                  </a:moveTo>
                  <a:lnTo>
                    <a:pt x="367792" y="91313"/>
                  </a:lnTo>
                  <a:lnTo>
                    <a:pt x="366014" y="88519"/>
                  </a:lnTo>
                  <a:lnTo>
                    <a:pt x="358648" y="84201"/>
                  </a:lnTo>
                  <a:lnTo>
                    <a:pt x="352933" y="81534"/>
                  </a:lnTo>
                  <a:lnTo>
                    <a:pt x="352933" y="101981"/>
                  </a:lnTo>
                  <a:lnTo>
                    <a:pt x="352933" y="105283"/>
                  </a:lnTo>
                  <a:lnTo>
                    <a:pt x="350774" y="107950"/>
                  </a:lnTo>
                  <a:lnTo>
                    <a:pt x="341884" y="112014"/>
                  </a:lnTo>
                  <a:lnTo>
                    <a:pt x="335407" y="112903"/>
                  </a:lnTo>
                  <a:lnTo>
                    <a:pt x="318262" y="112903"/>
                  </a:lnTo>
                  <a:lnTo>
                    <a:pt x="311785" y="112014"/>
                  </a:lnTo>
                  <a:lnTo>
                    <a:pt x="302895" y="107950"/>
                  </a:lnTo>
                  <a:lnTo>
                    <a:pt x="300736" y="105283"/>
                  </a:lnTo>
                  <a:lnTo>
                    <a:pt x="300736" y="101981"/>
                  </a:lnTo>
                  <a:lnTo>
                    <a:pt x="302387" y="97282"/>
                  </a:lnTo>
                  <a:lnTo>
                    <a:pt x="307213" y="93980"/>
                  </a:lnTo>
                  <a:lnTo>
                    <a:pt x="315341" y="91948"/>
                  </a:lnTo>
                  <a:lnTo>
                    <a:pt x="326771" y="91313"/>
                  </a:lnTo>
                  <a:lnTo>
                    <a:pt x="338201" y="91948"/>
                  </a:lnTo>
                  <a:lnTo>
                    <a:pt x="346456" y="93980"/>
                  </a:lnTo>
                  <a:lnTo>
                    <a:pt x="351282" y="97282"/>
                  </a:lnTo>
                  <a:lnTo>
                    <a:pt x="352933" y="101981"/>
                  </a:lnTo>
                  <a:lnTo>
                    <a:pt x="352933" y="81534"/>
                  </a:lnTo>
                  <a:lnTo>
                    <a:pt x="352552" y="81280"/>
                  </a:lnTo>
                  <a:lnTo>
                    <a:pt x="345186" y="79248"/>
                  </a:lnTo>
                  <a:lnTo>
                    <a:pt x="336550" y="78105"/>
                  </a:lnTo>
                  <a:lnTo>
                    <a:pt x="326771" y="77724"/>
                  </a:lnTo>
                  <a:lnTo>
                    <a:pt x="316992" y="78105"/>
                  </a:lnTo>
                  <a:lnTo>
                    <a:pt x="283972" y="94361"/>
                  </a:lnTo>
                  <a:lnTo>
                    <a:pt x="283972" y="109728"/>
                  </a:lnTo>
                  <a:lnTo>
                    <a:pt x="326771" y="126365"/>
                  </a:lnTo>
                  <a:lnTo>
                    <a:pt x="336550" y="125984"/>
                  </a:lnTo>
                  <a:lnTo>
                    <a:pt x="367665" y="112903"/>
                  </a:lnTo>
                  <a:lnTo>
                    <a:pt x="369697" y="109728"/>
                  </a:lnTo>
                  <a:lnTo>
                    <a:pt x="369697" y="94361"/>
                  </a:lnTo>
                  <a:close/>
                </a:path>
                <a:path w="511175" h="126364">
                  <a:moveTo>
                    <a:pt x="385445" y="59436"/>
                  </a:moveTo>
                  <a:lnTo>
                    <a:pt x="355854" y="59436"/>
                  </a:lnTo>
                  <a:lnTo>
                    <a:pt x="355854" y="44831"/>
                  </a:lnTo>
                  <a:lnTo>
                    <a:pt x="364998" y="40767"/>
                  </a:lnTo>
                  <a:lnTo>
                    <a:pt x="367411" y="37338"/>
                  </a:lnTo>
                  <a:lnTo>
                    <a:pt x="369443" y="34544"/>
                  </a:lnTo>
                  <a:lnTo>
                    <a:pt x="369443" y="18415"/>
                  </a:lnTo>
                  <a:lnTo>
                    <a:pt x="367030" y="14478"/>
                  </a:lnTo>
                  <a:lnTo>
                    <a:pt x="365760" y="12446"/>
                  </a:lnTo>
                  <a:lnTo>
                    <a:pt x="358394" y="8255"/>
                  </a:lnTo>
                  <a:lnTo>
                    <a:pt x="352679" y="5715"/>
                  </a:lnTo>
                  <a:lnTo>
                    <a:pt x="352679" y="22352"/>
                  </a:lnTo>
                  <a:lnTo>
                    <a:pt x="352679" y="25908"/>
                  </a:lnTo>
                  <a:lnTo>
                    <a:pt x="351028" y="30988"/>
                  </a:lnTo>
                  <a:lnTo>
                    <a:pt x="346202" y="34544"/>
                  </a:lnTo>
                  <a:lnTo>
                    <a:pt x="339598" y="36322"/>
                  </a:lnTo>
                  <a:lnTo>
                    <a:pt x="339598" y="49403"/>
                  </a:lnTo>
                  <a:lnTo>
                    <a:pt x="339598" y="59436"/>
                  </a:lnTo>
                  <a:lnTo>
                    <a:pt x="313944" y="59436"/>
                  </a:lnTo>
                  <a:lnTo>
                    <a:pt x="313944" y="49276"/>
                  </a:lnTo>
                  <a:lnTo>
                    <a:pt x="317881" y="49784"/>
                  </a:lnTo>
                  <a:lnTo>
                    <a:pt x="322199" y="50038"/>
                  </a:lnTo>
                  <a:lnTo>
                    <a:pt x="331470" y="50038"/>
                  </a:lnTo>
                  <a:lnTo>
                    <a:pt x="335661" y="49911"/>
                  </a:lnTo>
                  <a:lnTo>
                    <a:pt x="339598" y="49403"/>
                  </a:lnTo>
                  <a:lnTo>
                    <a:pt x="339598" y="36322"/>
                  </a:lnTo>
                  <a:lnTo>
                    <a:pt x="338074" y="36703"/>
                  </a:lnTo>
                  <a:lnTo>
                    <a:pt x="326771" y="37338"/>
                  </a:lnTo>
                  <a:lnTo>
                    <a:pt x="318516" y="37338"/>
                  </a:lnTo>
                  <a:lnTo>
                    <a:pt x="312166" y="36322"/>
                  </a:lnTo>
                  <a:lnTo>
                    <a:pt x="307721" y="34290"/>
                  </a:lnTo>
                  <a:lnTo>
                    <a:pt x="303149" y="32258"/>
                  </a:lnTo>
                  <a:lnTo>
                    <a:pt x="300990" y="29464"/>
                  </a:lnTo>
                  <a:lnTo>
                    <a:pt x="300990" y="22352"/>
                  </a:lnTo>
                  <a:lnTo>
                    <a:pt x="303149" y="19558"/>
                  </a:lnTo>
                  <a:lnTo>
                    <a:pt x="307594" y="17526"/>
                  </a:lnTo>
                  <a:lnTo>
                    <a:pt x="311912" y="15494"/>
                  </a:lnTo>
                  <a:lnTo>
                    <a:pt x="318389" y="14478"/>
                  </a:lnTo>
                  <a:lnTo>
                    <a:pt x="335407" y="14478"/>
                  </a:lnTo>
                  <a:lnTo>
                    <a:pt x="341884" y="15494"/>
                  </a:lnTo>
                  <a:lnTo>
                    <a:pt x="350520" y="19558"/>
                  </a:lnTo>
                  <a:lnTo>
                    <a:pt x="352679" y="22352"/>
                  </a:lnTo>
                  <a:lnTo>
                    <a:pt x="352679" y="5715"/>
                  </a:lnTo>
                  <a:lnTo>
                    <a:pt x="352298" y="5461"/>
                  </a:lnTo>
                  <a:lnTo>
                    <a:pt x="344932" y="3556"/>
                  </a:lnTo>
                  <a:lnTo>
                    <a:pt x="336423" y="2286"/>
                  </a:lnTo>
                  <a:lnTo>
                    <a:pt x="326771" y="1905"/>
                  </a:lnTo>
                  <a:lnTo>
                    <a:pt x="317119" y="2286"/>
                  </a:lnTo>
                  <a:lnTo>
                    <a:pt x="284226" y="18415"/>
                  </a:lnTo>
                  <a:lnTo>
                    <a:pt x="284314" y="30988"/>
                  </a:lnTo>
                  <a:lnTo>
                    <a:pt x="284429" y="34544"/>
                  </a:lnTo>
                  <a:lnTo>
                    <a:pt x="288671" y="40640"/>
                  </a:lnTo>
                  <a:lnTo>
                    <a:pt x="297561" y="44831"/>
                  </a:lnTo>
                  <a:lnTo>
                    <a:pt x="297561" y="59436"/>
                  </a:lnTo>
                  <a:lnTo>
                    <a:pt x="268224" y="59436"/>
                  </a:lnTo>
                  <a:lnTo>
                    <a:pt x="268224" y="73406"/>
                  </a:lnTo>
                  <a:lnTo>
                    <a:pt x="385445" y="73406"/>
                  </a:lnTo>
                  <a:lnTo>
                    <a:pt x="385445" y="59436"/>
                  </a:lnTo>
                  <a:close/>
                </a:path>
                <a:path w="511175" h="126364">
                  <a:moveTo>
                    <a:pt x="478028" y="30099"/>
                  </a:moveTo>
                  <a:lnTo>
                    <a:pt x="474726" y="22479"/>
                  </a:lnTo>
                  <a:lnTo>
                    <a:pt x="468122" y="16510"/>
                  </a:lnTo>
                  <a:lnTo>
                    <a:pt x="462915" y="12700"/>
                  </a:lnTo>
                  <a:lnTo>
                    <a:pt x="461137" y="11938"/>
                  </a:lnTo>
                  <a:lnTo>
                    <a:pt x="461137" y="44831"/>
                  </a:lnTo>
                  <a:lnTo>
                    <a:pt x="459486" y="48895"/>
                  </a:lnTo>
                  <a:lnTo>
                    <a:pt x="452755" y="55753"/>
                  </a:lnTo>
                  <a:lnTo>
                    <a:pt x="448310" y="57531"/>
                  </a:lnTo>
                  <a:lnTo>
                    <a:pt x="437515" y="57531"/>
                  </a:lnTo>
                  <a:lnTo>
                    <a:pt x="433070" y="55753"/>
                  </a:lnTo>
                  <a:lnTo>
                    <a:pt x="426212" y="49022"/>
                  </a:lnTo>
                  <a:lnTo>
                    <a:pt x="424434" y="44831"/>
                  </a:lnTo>
                  <a:lnTo>
                    <a:pt x="424434" y="34417"/>
                  </a:lnTo>
                  <a:lnTo>
                    <a:pt x="426085" y="30099"/>
                  </a:lnTo>
                  <a:lnTo>
                    <a:pt x="432816" y="23241"/>
                  </a:lnTo>
                  <a:lnTo>
                    <a:pt x="437261" y="21590"/>
                  </a:lnTo>
                  <a:lnTo>
                    <a:pt x="448183" y="21590"/>
                  </a:lnTo>
                  <a:lnTo>
                    <a:pt x="452628" y="23241"/>
                  </a:lnTo>
                  <a:lnTo>
                    <a:pt x="459486" y="30226"/>
                  </a:lnTo>
                  <a:lnTo>
                    <a:pt x="443357" y="7747"/>
                  </a:lnTo>
                  <a:lnTo>
                    <a:pt x="436118" y="8255"/>
                  </a:lnTo>
                  <a:lnTo>
                    <a:pt x="407670" y="30099"/>
                  </a:lnTo>
                  <a:lnTo>
                    <a:pt x="407670" y="49022"/>
                  </a:lnTo>
                  <a:lnTo>
                    <a:pt x="442722" y="71501"/>
                  </a:lnTo>
                  <a:lnTo>
                    <a:pt x="449834" y="70866"/>
                  </a:lnTo>
                  <a:lnTo>
                    <a:pt x="478028" y="49022"/>
                  </a:lnTo>
                  <a:lnTo>
                    <a:pt x="478028" y="30099"/>
                  </a:lnTo>
                  <a:close/>
                </a:path>
                <a:path w="511175" h="126364">
                  <a:moveTo>
                    <a:pt x="489585" y="103378"/>
                  </a:moveTo>
                  <a:lnTo>
                    <a:pt x="488696" y="89789"/>
                  </a:lnTo>
                  <a:lnTo>
                    <a:pt x="471805" y="90551"/>
                  </a:lnTo>
                  <a:lnTo>
                    <a:pt x="451358" y="91186"/>
                  </a:lnTo>
                  <a:lnTo>
                    <a:pt x="426974" y="91567"/>
                  </a:lnTo>
                  <a:lnTo>
                    <a:pt x="398907" y="91694"/>
                  </a:lnTo>
                  <a:lnTo>
                    <a:pt x="400558" y="105537"/>
                  </a:lnTo>
                  <a:lnTo>
                    <a:pt x="423926" y="105410"/>
                  </a:lnTo>
                  <a:lnTo>
                    <a:pt x="446532" y="105029"/>
                  </a:lnTo>
                  <a:lnTo>
                    <a:pt x="489585" y="103378"/>
                  </a:lnTo>
                  <a:close/>
                </a:path>
                <a:path w="511175" h="126364">
                  <a:moveTo>
                    <a:pt x="510667" y="0"/>
                  </a:moveTo>
                  <a:lnTo>
                    <a:pt x="494411" y="0"/>
                  </a:lnTo>
                  <a:lnTo>
                    <a:pt x="494411" y="126365"/>
                  </a:lnTo>
                  <a:lnTo>
                    <a:pt x="510667" y="126365"/>
                  </a:lnTo>
                  <a:lnTo>
                    <a:pt x="51066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2" name="object 62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2027047" y="4867528"/>
              <a:ext cx="117220" cy="123443"/>
            </a:xfrm>
            <a:prstGeom prst="rect">
              <a:avLst/>
            </a:prstGeom>
          </p:spPr>
        </p:pic>
        <p:pic>
          <p:nvPicPr>
            <p:cNvPr id="63" name="object 63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2167763" y="4864661"/>
              <a:ext cx="100964" cy="125803"/>
            </a:xfrm>
            <a:prstGeom prst="rect">
              <a:avLst/>
            </a:prstGeom>
          </p:spPr>
        </p:pic>
        <p:pic>
          <p:nvPicPr>
            <p:cNvPr id="64" name="object 64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2293238" y="4864607"/>
              <a:ext cx="253365" cy="126364"/>
            </a:xfrm>
            <a:prstGeom prst="rect">
              <a:avLst/>
            </a:prstGeom>
          </p:spPr>
        </p:pic>
      </p:grpSp>
      <p:sp>
        <p:nvSpPr>
          <p:cNvPr id="65" name="object 6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045"/>
              </a:lnSpc>
            </a:pPr>
            <a:fld id="{81D60167-4931-47E6-BA6A-407CBD079E47}" type="slidenum">
              <a:rPr spc="-25" dirty="0"/>
              <a:t>42</a:t>
            </a:fld>
            <a:endParaRPr spc="-25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0D2EDA01-D315-C749-49D3-8ED33079773D}"/>
              </a:ext>
            </a:extLst>
          </p:cNvPr>
          <p:cNvSpPr txBox="1"/>
          <p:nvPr/>
        </p:nvSpPr>
        <p:spPr>
          <a:xfrm>
            <a:off x="308356" y="1371599"/>
            <a:ext cx="6441694" cy="7463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8925">
              <a:lnSpc>
                <a:spcPct val="100000"/>
              </a:lnSpc>
            </a:pPr>
            <a:r>
              <a:rPr lang="en-US" altLang="ko-KR" sz="1000" b="1" dirty="0">
                <a:solidFill>
                  <a:srgbClr val="7D7D7D"/>
                </a:solidFill>
                <a:latin typeface="Malgun Gothic"/>
                <a:cs typeface="Malgun Gothic"/>
              </a:rPr>
              <a:t>※</a:t>
            </a:r>
            <a:r>
              <a:rPr lang="ko-KR" altLang="en-US" sz="1000" b="1" spc="-4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lang="ko-KR" altLang="en-US" sz="1000" b="1" dirty="0">
                <a:solidFill>
                  <a:srgbClr val="7D7D7D"/>
                </a:solidFill>
                <a:latin typeface="Malgun Gothic"/>
                <a:cs typeface="Malgun Gothic"/>
              </a:rPr>
              <a:t>신규고용은</a:t>
            </a:r>
            <a:r>
              <a:rPr lang="ko-KR" altLang="en-US" sz="1000" b="1" spc="-3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lang="ko-KR" altLang="en-US" sz="1000" b="1" dirty="0">
                <a:solidFill>
                  <a:srgbClr val="7D7D7D"/>
                </a:solidFill>
                <a:latin typeface="Malgun Gothic"/>
                <a:cs typeface="Malgun Gothic"/>
              </a:rPr>
              <a:t>연구개발</a:t>
            </a:r>
            <a:r>
              <a:rPr lang="en-US" altLang="ko-KR" sz="1000" b="1" dirty="0">
                <a:solidFill>
                  <a:srgbClr val="7D7D7D"/>
                </a:solidFill>
                <a:latin typeface="Malgun Gothic"/>
                <a:cs typeface="Malgun Gothic"/>
              </a:rPr>
              <a:t>,</a:t>
            </a:r>
            <a:r>
              <a:rPr lang="ko-KR" altLang="en-US" sz="1000" b="1" spc="-1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lang="ko-KR" altLang="en-US" sz="1000" b="1" dirty="0">
                <a:solidFill>
                  <a:srgbClr val="7D7D7D"/>
                </a:solidFill>
                <a:latin typeface="Malgun Gothic"/>
                <a:cs typeface="Malgun Gothic"/>
              </a:rPr>
              <a:t>생산</a:t>
            </a:r>
            <a:r>
              <a:rPr lang="en-US" altLang="ko-KR" sz="1000" b="1" dirty="0">
                <a:solidFill>
                  <a:srgbClr val="7D7D7D"/>
                </a:solidFill>
                <a:latin typeface="Malgun Gothic"/>
                <a:cs typeface="Malgun Gothic"/>
              </a:rPr>
              <a:t>,</a:t>
            </a:r>
            <a:r>
              <a:rPr lang="ko-KR" altLang="en-US" sz="1000" b="1" spc="-4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lang="ko-KR" altLang="en-US" sz="1000" b="1" dirty="0">
                <a:solidFill>
                  <a:srgbClr val="7D7D7D"/>
                </a:solidFill>
                <a:latin typeface="Malgun Gothic"/>
                <a:cs typeface="Malgun Gothic"/>
              </a:rPr>
              <a:t>기타</a:t>
            </a:r>
            <a:r>
              <a:rPr lang="en-US" altLang="ko-KR" sz="1000" b="1" dirty="0">
                <a:solidFill>
                  <a:srgbClr val="7D7D7D"/>
                </a:solidFill>
                <a:latin typeface="Malgun Gothic"/>
                <a:cs typeface="Malgun Gothic"/>
              </a:rPr>
              <a:t>(</a:t>
            </a:r>
            <a:r>
              <a:rPr lang="ko-KR" altLang="en-US" sz="1000" b="1" dirty="0">
                <a:solidFill>
                  <a:srgbClr val="7D7D7D"/>
                </a:solidFill>
                <a:latin typeface="Malgun Gothic"/>
                <a:cs typeface="Malgun Gothic"/>
              </a:rPr>
              <a:t>마케팅</a:t>
            </a:r>
            <a:r>
              <a:rPr lang="ko-KR" altLang="en-US" sz="1000" b="1" spc="-2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lang="ko-KR" altLang="en-US" sz="1000" b="1" dirty="0">
                <a:solidFill>
                  <a:srgbClr val="7D7D7D"/>
                </a:solidFill>
                <a:latin typeface="Malgun Gothic"/>
                <a:cs typeface="Malgun Gothic"/>
              </a:rPr>
              <a:t>등</a:t>
            </a:r>
            <a:r>
              <a:rPr lang="en-US" altLang="ko-KR" sz="1000" b="1" dirty="0">
                <a:solidFill>
                  <a:srgbClr val="7D7D7D"/>
                </a:solidFill>
                <a:latin typeface="Malgun Gothic"/>
                <a:cs typeface="Malgun Gothic"/>
              </a:rPr>
              <a:t>)</a:t>
            </a:r>
            <a:r>
              <a:rPr lang="ko-KR" altLang="en-US" sz="1000" b="1" dirty="0">
                <a:solidFill>
                  <a:srgbClr val="7D7D7D"/>
                </a:solidFill>
                <a:latin typeface="Malgun Gothic"/>
                <a:cs typeface="Malgun Gothic"/>
              </a:rPr>
              <a:t>로</a:t>
            </a:r>
            <a:r>
              <a:rPr lang="ko-KR" altLang="en-US" sz="1000" b="1" spc="-4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lang="ko-KR" altLang="en-US" sz="1000" b="1" dirty="0">
                <a:solidFill>
                  <a:srgbClr val="7D7D7D"/>
                </a:solidFill>
                <a:latin typeface="Malgun Gothic"/>
                <a:cs typeface="Malgun Gothic"/>
              </a:rPr>
              <a:t>구분하여</a:t>
            </a:r>
            <a:r>
              <a:rPr lang="ko-KR" altLang="en-US" sz="1000" b="1" spc="-2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lang="ko-KR" altLang="en-US" sz="1000" b="1" dirty="0">
                <a:solidFill>
                  <a:srgbClr val="7D7D7D"/>
                </a:solidFill>
                <a:latin typeface="Malgun Gothic"/>
                <a:cs typeface="Malgun Gothic"/>
              </a:rPr>
              <a:t>성별</a:t>
            </a:r>
            <a:r>
              <a:rPr lang="ko-KR" altLang="en-US" sz="1000" b="1" spc="-4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lang="ko-KR" altLang="en-US" sz="1000" b="1" dirty="0">
                <a:solidFill>
                  <a:srgbClr val="7D7D7D"/>
                </a:solidFill>
                <a:latin typeface="Malgun Gothic"/>
                <a:cs typeface="Malgun Gothic"/>
              </a:rPr>
              <a:t>및</a:t>
            </a:r>
            <a:r>
              <a:rPr lang="ko-KR" altLang="en-US" sz="1000" b="1" spc="-4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lang="ko-KR" altLang="en-US" sz="1000" b="1" dirty="0">
                <a:solidFill>
                  <a:srgbClr val="7D7D7D"/>
                </a:solidFill>
                <a:latin typeface="Malgun Gothic"/>
                <a:cs typeface="Malgun Gothic"/>
              </a:rPr>
              <a:t>학위유형</a:t>
            </a:r>
            <a:r>
              <a:rPr lang="ko-KR" altLang="en-US" sz="1000" b="1" spc="-4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lang="ko-KR" altLang="en-US" sz="1000" b="1" dirty="0">
                <a:solidFill>
                  <a:srgbClr val="7D7D7D"/>
                </a:solidFill>
                <a:latin typeface="Malgun Gothic"/>
                <a:cs typeface="Malgun Gothic"/>
              </a:rPr>
              <a:t>별</a:t>
            </a:r>
            <a:r>
              <a:rPr lang="ko-KR" altLang="en-US" sz="1000" b="1" spc="-3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lang="ko-KR" altLang="en-US" sz="1000" b="1" dirty="0">
                <a:solidFill>
                  <a:srgbClr val="7D7D7D"/>
                </a:solidFill>
                <a:latin typeface="Malgun Gothic"/>
                <a:cs typeface="Malgun Gothic"/>
              </a:rPr>
              <a:t>구분을</a:t>
            </a:r>
            <a:r>
              <a:rPr lang="ko-KR" altLang="en-US" sz="1000" b="1" spc="-4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lang="ko-KR" altLang="en-US" sz="1000" b="1" spc="-25" dirty="0">
                <a:solidFill>
                  <a:srgbClr val="7D7D7D"/>
                </a:solidFill>
                <a:latin typeface="Malgun Gothic"/>
                <a:cs typeface="Malgun Gothic"/>
              </a:rPr>
              <a:t>포함</a:t>
            </a:r>
            <a:endParaRPr lang="ko-KR" altLang="en-US" sz="1000" dirty="0">
              <a:latin typeface="Malgun Gothic"/>
              <a:cs typeface="Malgun Gothic"/>
            </a:endParaRPr>
          </a:p>
          <a:p>
            <a:pPr marL="454659" marR="145415" indent="-166370">
              <a:lnSpc>
                <a:spcPts val="1090"/>
              </a:lnSpc>
              <a:spcBef>
                <a:spcPts val="334"/>
              </a:spcBef>
            </a:pPr>
            <a:r>
              <a:rPr lang="en-US" altLang="ko-KR" sz="1000" b="1" dirty="0">
                <a:solidFill>
                  <a:srgbClr val="7D7D7D"/>
                </a:solidFill>
                <a:latin typeface="Malgun Gothic"/>
                <a:cs typeface="Malgun Gothic"/>
              </a:rPr>
              <a:t>※</a:t>
            </a:r>
            <a:r>
              <a:rPr lang="ko-KR" altLang="en-US" sz="1000" b="1" spc="-4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lang="ko-KR" altLang="en-US" sz="1000" b="1" dirty="0">
                <a:solidFill>
                  <a:srgbClr val="7D7D7D"/>
                </a:solidFill>
                <a:latin typeface="Malgun Gothic"/>
                <a:cs typeface="Malgun Gothic"/>
              </a:rPr>
              <a:t>대학</a:t>
            </a:r>
            <a:r>
              <a:rPr lang="en-US" altLang="ko-KR" sz="1000" b="1" dirty="0">
                <a:solidFill>
                  <a:srgbClr val="7D7D7D"/>
                </a:solidFill>
                <a:latin typeface="Malgun Gothic"/>
                <a:cs typeface="Malgun Gothic"/>
              </a:rPr>
              <a:t>,</a:t>
            </a:r>
            <a:r>
              <a:rPr lang="ko-KR" altLang="en-US" sz="1000" b="1" spc="-4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lang="ko-KR" altLang="en-US" sz="1000" b="1" dirty="0">
                <a:solidFill>
                  <a:srgbClr val="7D7D7D"/>
                </a:solidFill>
                <a:latin typeface="Malgun Gothic"/>
                <a:cs typeface="Malgun Gothic"/>
              </a:rPr>
              <a:t>출연연구소의</a:t>
            </a:r>
            <a:r>
              <a:rPr lang="ko-KR" altLang="en-US" sz="1000" b="1" spc="-2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lang="ko-KR" altLang="en-US" sz="1000" b="1" dirty="0">
                <a:solidFill>
                  <a:srgbClr val="7D7D7D"/>
                </a:solidFill>
                <a:latin typeface="Malgun Gothic"/>
                <a:cs typeface="Malgun Gothic"/>
              </a:rPr>
              <a:t>경우</a:t>
            </a:r>
            <a:r>
              <a:rPr lang="ko-KR" altLang="en-US" sz="1000" b="1" spc="-4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lang="ko-KR" altLang="en-US" sz="1000" b="1" dirty="0">
                <a:solidFill>
                  <a:srgbClr val="7D7D7D"/>
                </a:solidFill>
                <a:latin typeface="Malgun Gothic"/>
                <a:cs typeface="Malgun Gothic"/>
              </a:rPr>
              <a:t>직접적인</a:t>
            </a:r>
            <a:r>
              <a:rPr lang="ko-KR" altLang="en-US" sz="1000" b="1" spc="-4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lang="ko-KR" altLang="en-US" sz="1000" b="1" dirty="0">
                <a:solidFill>
                  <a:srgbClr val="7D7D7D"/>
                </a:solidFill>
                <a:latin typeface="Malgun Gothic"/>
                <a:cs typeface="Malgun Gothic"/>
              </a:rPr>
              <a:t>기술사업화는</a:t>
            </a:r>
            <a:r>
              <a:rPr lang="ko-KR" altLang="en-US" sz="1000" b="1" spc="-2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lang="ko-KR" altLang="en-US" sz="1000" b="1" dirty="0">
                <a:solidFill>
                  <a:srgbClr val="7D7D7D"/>
                </a:solidFill>
                <a:latin typeface="Malgun Gothic"/>
                <a:cs typeface="Malgun Gothic"/>
              </a:rPr>
              <a:t>어려우나</a:t>
            </a:r>
            <a:r>
              <a:rPr lang="ko-KR" altLang="en-US" sz="1000" b="1" spc="-3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lang="ko-KR" altLang="en-US" sz="1000" b="1" dirty="0">
                <a:solidFill>
                  <a:srgbClr val="7D7D7D"/>
                </a:solidFill>
                <a:latin typeface="Malgun Gothic"/>
                <a:cs typeface="Malgun Gothic"/>
              </a:rPr>
              <a:t>기술개발을</a:t>
            </a:r>
            <a:r>
              <a:rPr lang="ko-KR" altLang="en-US" sz="1000" b="1" spc="-2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lang="ko-KR" altLang="en-US" sz="1000" b="1" dirty="0">
                <a:solidFill>
                  <a:srgbClr val="7D7D7D"/>
                </a:solidFill>
                <a:latin typeface="Malgun Gothic"/>
                <a:cs typeface="Malgun Gothic"/>
              </a:rPr>
              <a:t>위한</a:t>
            </a:r>
            <a:r>
              <a:rPr lang="ko-KR" altLang="en-US" sz="1000" b="1" spc="-4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lang="ko-KR" altLang="en-US" sz="1000" b="1" dirty="0">
                <a:solidFill>
                  <a:srgbClr val="7D7D7D"/>
                </a:solidFill>
                <a:latin typeface="Malgun Gothic"/>
                <a:cs typeface="Malgun Gothic"/>
              </a:rPr>
              <a:t>연구원의</a:t>
            </a:r>
            <a:r>
              <a:rPr lang="ko-KR" altLang="en-US" sz="1000" b="1" spc="-3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lang="ko-KR" altLang="en-US" sz="1000" b="1" dirty="0">
                <a:solidFill>
                  <a:srgbClr val="7D7D7D"/>
                </a:solidFill>
                <a:latin typeface="Malgun Gothic"/>
                <a:cs typeface="Malgun Gothic"/>
              </a:rPr>
              <a:t>채용</a:t>
            </a:r>
            <a:r>
              <a:rPr lang="en-US" altLang="ko-KR" sz="1000" b="1" dirty="0">
                <a:solidFill>
                  <a:srgbClr val="7D7D7D"/>
                </a:solidFill>
                <a:latin typeface="Malgun Gothic"/>
                <a:cs typeface="Malgun Gothic"/>
              </a:rPr>
              <a:t>,</a:t>
            </a:r>
            <a:r>
              <a:rPr lang="ko-KR" altLang="en-US" sz="1000" b="1" spc="-2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lang="ko-KR" altLang="en-US" sz="1000" b="1" dirty="0">
                <a:solidFill>
                  <a:srgbClr val="7D7D7D"/>
                </a:solidFill>
                <a:latin typeface="Malgun Gothic"/>
                <a:cs typeface="Malgun Gothic"/>
              </a:rPr>
              <a:t>기술이전</a:t>
            </a:r>
            <a:r>
              <a:rPr lang="ko-KR" altLang="en-US" sz="1000" b="1" spc="-4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lang="ko-KR" altLang="en-US" sz="1000" b="1" dirty="0">
                <a:solidFill>
                  <a:srgbClr val="7D7D7D"/>
                </a:solidFill>
                <a:latin typeface="Malgun Gothic"/>
                <a:cs typeface="Malgun Gothic"/>
              </a:rPr>
              <a:t>및</a:t>
            </a:r>
            <a:r>
              <a:rPr lang="ko-KR" altLang="en-US" sz="1000" b="1" spc="-3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lang="ko-KR" altLang="en-US" sz="1000" b="1" spc="-25" dirty="0">
                <a:solidFill>
                  <a:srgbClr val="7D7D7D"/>
                </a:solidFill>
                <a:latin typeface="Malgun Gothic"/>
                <a:cs typeface="Malgun Gothic"/>
              </a:rPr>
              <a:t>실시 </a:t>
            </a:r>
            <a:r>
              <a:rPr lang="ko-KR" altLang="en-US" sz="1000" b="1" dirty="0">
                <a:solidFill>
                  <a:srgbClr val="7D7D7D"/>
                </a:solidFill>
                <a:latin typeface="Malgun Gothic"/>
                <a:cs typeface="Malgun Gothic"/>
              </a:rPr>
              <a:t>등을</a:t>
            </a:r>
            <a:r>
              <a:rPr lang="ko-KR" altLang="en-US" sz="1000" b="1" spc="-4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lang="ko-KR" altLang="en-US" sz="1000" b="1" dirty="0">
                <a:solidFill>
                  <a:srgbClr val="7D7D7D"/>
                </a:solidFill>
                <a:latin typeface="Malgun Gothic"/>
                <a:cs typeface="Malgun Gothic"/>
              </a:rPr>
              <a:t>통하여</a:t>
            </a:r>
            <a:r>
              <a:rPr lang="ko-KR" altLang="en-US" sz="1000" b="1" spc="-4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lang="ko-KR" altLang="en-US" sz="1000" b="1" dirty="0">
                <a:solidFill>
                  <a:srgbClr val="7D7D7D"/>
                </a:solidFill>
                <a:latin typeface="Malgun Gothic"/>
                <a:cs typeface="Malgun Gothic"/>
              </a:rPr>
              <a:t>기술사업화</a:t>
            </a:r>
            <a:r>
              <a:rPr lang="ko-KR" altLang="en-US" sz="1000" b="1" spc="-4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lang="ko-KR" altLang="en-US" sz="1000" b="1" dirty="0">
                <a:solidFill>
                  <a:srgbClr val="7D7D7D"/>
                </a:solidFill>
                <a:latin typeface="Malgun Gothic"/>
                <a:cs typeface="Malgun Gothic"/>
              </a:rPr>
              <a:t>기업에서</a:t>
            </a:r>
            <a:r>
              <a:rPr lang="ko-KR" altLang="en-US" sz="1000" b="1" spc="-4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lang="ko-KR" altLang="en-US" sz="1000" b="1" dirty="0">
                <a:solidFill>
                  <a:srgbClr val="7D7D7D"/>
                </a:solidFill>
                <a:latin typeface="Malgun Gothic"/>
                <a:cs typeface="Malgun Gothic"/>
              </a:rPr>
              <a:t>발생된</a:t>
            </a:r>
            <a:r>
              <a:rPr lang="ko-KR" altLang="en-US" sz="1000" b="1" spc="-3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lang="ko-KR" altLang="en-US" sz="1000" b="1" dirty="0">
                <a:solidFill>
                  <a:srgbClr val="7D7D7D"/>
                </a:solidFill>
                <a:latin typeface="Malgun Gothic"/>
                <a:cs typeface="Malgun Gothic"/>
              </a:rPr>
              <a:t>신규고용성과를</a:t>
            </a:r>
            <a:r>
              <a:rPr lang="ko-KR" altLang="en-US" sz="1000" b="1" spc="-2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lang="ko-KR" altLang="en-US" sz="1000" b="1" dirty="0">
                <a:solidFill>
                  <a:srgbClr val="7D7D7D"/>
                </a:solidFill>
                <a:latin typeface="Malgun Gothic"/>
                <a:cs typeface="Malgun Gothic"/>
              </a:rPr>
              <a:t>조사하여</a:t>
            </a:r>
            <a:r>
              <a:rPr lang="ko-KR" altLang="en-US" sz="1000" b="1" spc="-3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lang="ko-KR" altLang="en-US" sz="1000" b="1" spc="-25" dirty="0">
                <a:solidFill>
                  <a:srgbClr val="7D7D7D"/>
                </a:solidFill>
                <a:latin typeface="Malgun Gothic"/>
                <a:cs typeface="Malgun Gothic"/>
              </a:rPr>
              <a:t>입력</a:t>
            </a:r>
            <a:endParaRPr lang="ko-KR" altLang="en-US" sz="1000" dirty="0">
              <a:latin typeface="Malgun Gothic"/>
              <a:cs typeface="Malgun Gothic"/>
            </a:endParaRPr>
          </a:p>
          <a:p>
            <a:pPr marL="288925">
              <a:lnSpc>
                <a:spcPct val="100000"/>
              </a:lnSpc>
              <a:spcBef>
                <a:spcPts val="185"/>
              </a:spcBef>
            </a:pPr>
            <a:r>
              <a:rPr lang="en-US" altLang="ko-KR" sz="1000" b="1" dirty="0">
                <a:solidFill>
                  <a:srgbClr val="7D7D7D"/>
                </a:solidFill>
                <a:latin typeface="Malgun Gothic"/>
                <a:cs typeface="Malgun Gothic"/>
              </a:rPr>
              <a:t>※</a:t>
            </a:r>
            <a:r>
              <a:rPr lang="ko-KR" altLang="en-US" sz="1000" b="1" spc="-4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lang="ko-KR" altLang="en-US" sz="1000" b="1" dirty="0">
                <a:solidFill>
                  <a:srgbClr val="7D7D7D"/>
                </a:solidFill>
                <a:latin typeface="Malgun Gothic"/>
                <a:cs typeface="Malgun Gothic"/>
              </a:rPr>
              <a:t>민간기업은</a:t>
            </a:r>
            <a:r>
              <a:rPr lang="ko-KR" altLang="en-US" sz="1000" b="1" spc="-2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lang="ko-KR" altLang="en-US" sz="1000" b="1" dirty="0">
                <a:solidFill>
                  <a:srgbClr val="7D7D7D"/>
                </a:solidFill>
                <a:latin typeface="Malgun Gothic"/>
                <a:cs typeface="Malgun Gothic"/>
              </a:rPr>
              <a:t>기술개발</a:t>
            </a:r>
            <a:r>
              <a:rPr lang="ko-KR" altLang="en-US" sz="1000" b="1" spc="-5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lang="ko-KR" altLang="en-US" sz="1000" b="1" dirty="0">
                <a:solidFill>
                  <a:srgbClr val="7D7D7D"/>
                </a:solidFill>
                <a:latin typeface="Malgun Gothic"/>
                <a:cs typeface="Malgun Gothic"/>
              </a:rPr>
              <a:t>또는</a:t>
            </a:r>
            <a:r>
              <a:rPr lang="ko-KR" altLang="en-US" sz="1000" b="1" spc="-4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lang="ko-KR" altLang="en-US" sz="1000" b="1" dirty="0">
                <a:solidFill>
                  <a:srgbClr val="7D7D7D"/>
                </a:solidFill>
                <a:latin typeface="Malgun Gothic"/>
                <a:cs typeface="Malgun Gothic"/>
              </a:rPr>
              <a:t>기술사업화를</a:t>
            </a:r>
            <a:r>
              <a:rPr lang="ko-KR" altLang="en-US" sz="1000" b="1" spc="-2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lang="ko-KR" altLang="en-US" sz="1000" b="1" dirty="0">
                <a:solidFill>
                  <a:srgbClr val="7D7D7D"/>
                </a:solidFill>
                <a:latin typeface="Malgun Gothic"/>
                <a:cs typeface="Malgun Gothic"/>
              </a:rPr>
              <a:t>위하여</a:t>
            </a:r>
            <a:r>
              <a:rPr lang="ko-KR" altLang="en-US" sz="1000" b="1" spc="-3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lang="ko-KR" altLang="en-US" sz="1000" b="1" dirty="0">
                <a:solidFill>
                  <a:srgbClr val="7D7D7D"/>
                </a:solidFill>
                <a:latin typeface="Malgun Gothic"/>
                <a:cs typeface="Malgun Gothic"/>
              </a:rPr>
              <a:t>직접</a:t>
            </a:r>
            <a:r>
              <a:rPr lang="ko-KR" altLang="en-US" sz="1000" b="1" spc="-5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lang="ko-KR" altLang="en-US" sz="1000" b="1" dirty="0">
                <a:solidFill>
                  <a:srgbClr val="7D7D7D"/>
                </a:solidFill>
                <a:latin typeface="Malgun Gothic"/>
                <a:cs typeface="Malgun Gothic"/>
              </a:rPr>
              <a:t>고용한</a:t>
            </a:r>
            <a:r>
              <a:rPr lang="ko-KR" altLang="en-US" sz="1000" b="1" spc="-2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lang="ko-KR" altLang="en-US" sz="1000" b="1" dirty="0">
                <a:solidFill>
                  <a:srgbClr val="7D7D7D"/>
                </a:solidFill>
                <a:latin typeface="Malgun Gothic"/>
                <a:cs typeface="Malgun Gothic"/>
              </a:rPr>
              <a:t>인력에</a:t>
            </a:r>
            <a:r>
              <a:rPr lang="ko-KR" altLang="en-US" sz="1000" b="1" spc="-4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lang="ko-KR" altLang="en-US" sz="1000" b="1" dirty="0">
                <a:solidFill>
                  <a:srgbClr val="7D7D7D"/>
                </a:solidFill>
                <a:latin typeface="Malgun Gothic"/>
                <a:cs typeface="Malgun Gothic"/>
              </a:rPr>
              <a:t>한하여</a:t>
            </a:r>
            <a:r>
              <a:rPr lang="ko-KR" altLang="en-US" sz="1000" b="1" spc="-3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lang="ko-KR" altLang="en-US" sz="1000" b="1" spc="-25" dirty="0">
                <a:solidFill>
                  <a:srgbClr val="7D7D7D"/>
                </a:solidFill>
                <a:latin typeface="Malgun Gothic"/>
                <a:cs typeface="Malgun Gothic"/>
              </a:rPr>
              <a:t>입력</a:t>
            </a:r>
            <a:endParaRPr lang="ko-KR" altLang="en-US" sz="1000" dirty="0">
              <a:latin typeface="Malgun Gothic"/>
              <a:cs typeface="Malgun Gothic"/>
            </a:endParaRPr>
          </a:p>
        </p:txBody>
      </p:sp>
      <p:graphicFrame>
        <p:nvGraphicFramePr>
          <p:cNvPr id="68" name="표 67">
            <a:extLst>
              <a:ext uri="{FF2B5EF4-FFF2-40B4-BE49-F238E27FC236}">
                <a16:creationId xmlns:a16="http://schemas.microsoft.com/office/drawing/2014/main" id="{EB2388AD-D14F-2AAC-072E-68882081B7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7013632"/>
              </p:ext>
            </p:extLst>
          </p:nvPr>
        </p:nvGraphicFramePr>
        <p:xfrm>
          <a:off x="642113" y="2712231"/>
          <a:ext cx="6452869" cy="195706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22985">
                  <a:extLst>
                    <a:ext uri="{9D8B030D-6E8A-4147-A177-3AD203B41FA5}">
                      <a16:colId xmlns:a16="http://schemas.microsoft.com/office/drawing/2014/main" val="4139175301"/>
                    </a:ext>
                  </a:extLst>
                </a:gridCol>
                <a:gridCol w="2542539">
                  <a:extLst>
                    <a:ext uri="{9D8B030D-6E8A-4147-A177-3AD203B41FA5}">
                      <a16:colId xmlns:a16="http://schemas.microsoft.com/office/drawing/2014/main" val="401473911"/>
                    </a:ext>
                  </a:extLst>
                </a:gridCol>
                <a:gridCol w="2887345">
                  <a:extLst>
                    <a:ext uri="{9D8B030D-6E8A-4147-A177-3AD203B41FA5}">
                      <a16:colId xmlns:a16="http://schemas.microsoft.com/office/drawing/2014/main" val="3807897333"/>
                    </a:ext>
                  </a:extLst>
                </a:gridCol>
              </a:tblGrid>
              <a:tr h="21907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800" b="1" spc="-25" dirty="0">
                          <a:solidFill>
                            <a:srgbClr val="FFFFFF"/>
                          </a:solidFill>
                          <a:latin typeface="Malgun Gothic"/>
                          <a:cs typeface="Malgun Gothic"/>
                        </a:rPr>
                        <a:t>항목</a:t>
                      </a:r>
                      <a:endParaRPr sz="800" dirty="0">
                        <a:latin typeface="Malgun Gothic"/>
                        <a:cs typeface="Malgun Gothic"/>
                      </a:endParaRPr>
                    </a:p>
                  </a:txBody>
                  <a:tcPr marL="0" marR="0" marT="5334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2C75B6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800" b="1" spc="-25" dirty="0">
                          <a:solidFill>
                            <a:srgbClr val="FFFFFF"/>
                          </a:solidFill>
                          <a:latin typeface="Malgun Gothic"/>
                          <a:cs typeface="Malgun Gothic"/>
                        </a:rPr>
                        <a:t>정의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5334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C75B6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800" b="1" spc="-25" dirty="0">
                          <a:solidFill>
                            <a:srgbClr val="FFFFFF"/>
                          </a:solidFill>
                          <a:latin typeface="Malgun Gothic"/>
                          <a:cs typeface="Malgun Gothic"/>
                        </a:rPr>
                        <a:t>비고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5334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C75B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3416071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800" spc="-25" dirty="0">
                          <a:latin typeface="Malgun Gothic"/>
                          <a:cs typeface="Malgun Gothic"/>
                        </a:rPr>
                        <a:t>기업명</a:t>
                      </a:r>
                      <a:endParaRPr sz="800" dirty="0">
                        <a:latin typeface="Malgun Gothic"/>
                        <a:cs typeface="Malgun Gothic"/>
                      </a:endParaRPr>
                    </a:p>
                  </a:txBody>
                  <a:tcPr marL="0" marR="0" marT="5334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0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800" spc="-10" dirty="0">
                          <a:latin typeface="Malgun Gothic"/>
                          <a:cs typeface="Malgun Gothic"/>
                        </a:rPr>
                        <a:t>신규고용기업(기관)명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5334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608965" marR="610235" indent="22860">
                        <a:lnSpc>
                          <a:spcPct val="100000"/>
                        </a:lnSpc>
                        <a:spcBef>
                          <a:spcPts val="810"/>
                        </a:spcBef>
                      </a:pPr>
                      <a:r>
                        <a:rPr sz="800" dirty="0">
                          <a:latin typeface="Malgun Gothic"/>
                          <a:cs typeface="Malgun Gothic"/>
                        </a:rPr>
                        <a:t>2개</a:t>
                      </a:r>
                      <a:r>
                        <a:rPr sz="800" spc="-1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이상의</a:t>
                      </a:r>
                      <a:r>
                        <a:rPr sz="800" spc="-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기업에서</a:t>
                      </a:r>
                      <a:r>
                        <a:rPr sz="800" spc="-1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고용이</a:t>
                      </a:r>
                      <a:r>
                        <a:rPr sz="800" spc="-1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spc="-25" dirty="0">
                          <a:latin typeface="Malgun Gothic"/>
                          <a:cs typeface="Malgun Gothic"/>
                        </a:rPr>
                        <a:t>발생한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경우</a:t>
                      </a:r>
                      <a:r>
                        <a:rPr sz="800" spc="-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별도의</a:t>
                      </a:r>
                      <a:r>
                        <a:rPr sz="800" spc="-3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성과로</a:t>
                      </a:r>
                      <a:r>
                        <a:rPr sz="800" spc="-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세부내용을</a:t>
                      </a:r>
                      <a:r>
                        <a:rPr sz="800" spc="-5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spc="-25" dirty="0">
                          <a:latin typeface="Malgun Gothic"/>
                          <a:cs typeface="Malgun Gothic"/>
                        </a:rPr>
                        <a:t>기재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10287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8460738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marL="154305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sz="800" spc="-10" dirty="0">
                          <a:latin typeface="Malgun Gothic"/>
                          <a:cs typeface="Malgun Gothic"/>
                        </a:rPr>
                        <a:t>사업자등록번호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5397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sz="800" dirty="0">
                          <a:latin typeface="Malgun Gothic"/>
                          <a:cs typeface="Malgun Gothic"/>
                        </a:rPr>
                        <a:t>신규고용기업(기관)의</a:t>
                      </a:r>
                      <a:r>
                        <a:rPr sz="800" spc="-7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spc="-10" dirty="0">
                          <a:latin typeface="Malgun Gothic"/>
                          <a:cs typeface="Malgun Gothic"/>
                        </a:rPr>
                        <a:t>사업자등록번호</a:t>
                      </a:r>
                      <a:endParaRPr sz="800" dirty="0">
                        <a:latin typeface="Malgun Gothic"/>
                        <a:cs typeface="Malgun Gothic"/>
                      </a:endParaRPr>
                    </a:p>
                  </a:txBody>
                  <a:tcPr marL="0" marR="0" marT="5397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0287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1172572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marL="306705">
                        <a:lnSpc>
                          <a:spcPct val="100000"/>
                        </a:lnSpc>
                        <a:spcBef>
                          <a:spcPts val="385"/>
                        </a:spcBef>
                      </a:pPr>
                      <a:r>
                        <a:rPr sz="800" spc="-20" dirty="0">
                          <a:latin typeface="Malgun Gothic"/>
                          <a:cs typeface="Malgun Gothic"/>
                        </a:rPr>
                        <a:t>직접고용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4889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68605">
                        <a:lnSpc>
                          <a:spcPct val="100000"/>
                        </a:lnSpc>
                        <a:spcBef>
                          <a:spcPts val="385"/>
                        </a:spcBef>
                      </a:pPr>
                      <a:r>
                        <a:rPr sz="800" dirty="0">
                          <a:latin typeface="Malgun Gothic"/>
                          <a:cs typeface="Malgun Gothic"/>
                        </a:rPr>
                        <a:t>본</a:t>
                      </a:r>
                      <a:r>
                        <a:rPr sz="800" spc="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과제에</a:t>
                      </a:r>
                      <a:r>
                        <a:rPr sz="800" spc="-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연구진으로</a:t>
                      </a:r>
                      <a:r>
                        <a:rPr sz="800" spc="-5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참여한</a:t>
                      </a:r>
                      <a:r>
                        <a:rPr sz="800" spc="-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신규</a:t>
                      </a:r>
                      <a:r>
                        <a:rPr sz="800" spc="-20" dirty="0">
                          <a:latin typeface="Malgun Gothic"/>
                          <a:cs typeface="Malgun Gothic"/>
                        </a:rPr>
                        <a:t> 고용인력</a:t>
                      </a:r>
                      <a:endParaRPr sz="800" dirty="0">
                        <a:latin typeface="Malgun Gothic"/>
                        <a:cs typeface="Malgun Gothic"/>
                      </a:endParaRPr>
                    </a:p>
                  </a:txBody>
                  <a:tcPr marL="0" marR="0" marT="4889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05"/>
                        </a:spcBef>
                      </a:pPr>
                      <a:r>
                        <a:rPr sz="800" dirty="0">
                          <a:latin typeface="Malgun Gothic"/>
                          <a:cs typeface="Malgun Gothic"/>
                        </a:rPr>
                        <a:t>본</a:t>
                      </a:r>
                      <a:r>
                        <a:rPr sz="800" spc="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과제</a:t>
                      </a:r>
                      <a:r>
                        <a:rPr sz="800" spc="-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신규</a:t>
                      </a:r>
                      <a:r>
                        <a:rPr sz="800" spc="-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참여연구진만</a:t>
                      </a:r>
                      <a:r>
                        <a:rPr sz="800" spc="-4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직접</a:t>
                      </a:r>
                      <a:r>
                        <a:rPr sz="800" spc="-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고용으로</a:t>
                      </a:r>
                      <a:r>
                        <a:rPr sz="800" spc="-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spc="-10" dirty="0">
                          <a:latin typeface="Malgun Gothic"/>
                          <a:cs typeface="Malgun Gothic"/>
                        </a:rPr>
                        <a:t>인정되며,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800" dirty="0">
                          <a:latin typeface="Malgun Gothic"/>
                          <a:cs typeface="Malgun Gothic"/>
                        </a:rPr>
                        <a:t>그외</a:t>
                      </a:r>
                      <a:r>
                        <a:rPr sz="800" spc="-3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인력은</a:t>
                      </a:r>
                      <a:r>
                        <a:rPr sz="800" spc="-3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간접고용으로</a:t>
                      </a:r>
                      <a:r>
                        <a:rPr sz="800" spc="-5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spc="-25" dirty="0">
                          <a:latin typeface="Malgun Gothic"/>
                          <a:cs typeface="Malgun Gothic"/>
                        </a:rPr>
                        <a:t>기재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10223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297938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marL="306705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sz="800" spc="-20" dirty="0">
                          <a:latin typeface="Malgun Gothic"/>
                          <a:cs typeface="Malgun Gothic"/>
                        </a:rPr>
                        <a:t>간접고용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5397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9695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sz="800" dirty="0">
                          <a:latin typeface="Malgun Gothic"/>
                          <a:cs typeface="Malgun Gothic"/>
                        </a:rPr>
                        <a:t>연구결과물에</a:t>
                      </a:r>
                      <a:r>
                        <a:rPr sz="800" spc="-4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대한</a:t>
                      </a:r>
                      <a:r>
                        <a:rPr sz="800" spc="-1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사업화</a:t>
                      </a:r>
                      <a:r>
                        <a:rPr sz="800" spc="-3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등으로</a:t>
                      </a:r>
                      <a:r>
                        <a:rPr sz="800" spc="-1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신규</a:t>
                      </a:r>
                      <a:r>
                        <a:rPr sz="800" spc="-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채용한</a:t>
                      </a:r>
                      <a:r>
                        <a:rPr sz="800" spc="-1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spc="-25" dirty="0">
                          <a:latin typeface="Malgun Gothic"/>
                          <a:cs typeface="Malgun Gothic"/>
                        </a:rPr>
                        <a:t>인력</a:t>
                      </a:r>
                      <a:endParaRPr sz="800" dirty="0">
                        <a:latin typeface="Malgun Gothic"/>
                        <a:cs typeface="Malgun Gothic"/>
                      </a:endParaRPr>
                    </a:p>
                  </a:txBody>
                  <a:tcPr marL="0" marR="0" marT="5397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022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73872376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marL="306705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sz="800" spc="-20" dirty="0">
                          <a:latin typeface="Malgun Gothic"/>
                          <a:cs typeface="Malgun Gothic"/>
                        </a:rPr>
                        <a:t>연구개발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5397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05435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sz="800" dirty="0">
                          <a:latin typeface="Malgun Gothic"/>
                          <a:cs typeface="Malgun Gothic"/>
                        </a:rPr>
                        <a:t>연구개발활동에</a:t>
                      </a:r>
                      <a:r>
                        <a:rPr sz="800" spc="-4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종사하는</a:t>
                      </a:r>
                      <a:r>
                        <a:rPr sz="800" spc="-4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신규인력의</a:t>
                      </a:r>
                      <a:r>
                        <a:rPr sz="800" spc="-3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spc="-25" dirty="0">
                          <a:latin typeface="Malgun Gothic"/>
                          <a:cs typeface="Malgun Gothic"/>
                        </a:rPr>
                        <a:t>채용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5397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  <a:p>
                      <a:pPr marL="716915">
                        <a:lnSpc>
                          <a:spcPct val="100000"/>
                        </a:lnSpc>
                      </a:pPr>
                      <a:r>
                        <a:rPr sz="800" dirty="0">
                          <a:latin typeface="Malgun Gothic"/>
                          <a:cs typeface="Malgun Gothic"/>
                        </a:rPr>
                        <a:t>학위유형,</a:t>
                      </a:r>
                      <a:r>
                        <a:rPr sz="800" spc="-7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성별로</a:t>
                      </a:r>
                      <a:r>
                        <a:rPr sz="800" spc="-5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구분하여</a:t>
                      </a:r>
                      <a:r>
                        <a:rPr sz="800" spc="-5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spc="-25" dirty="0">
                          <a:latin typeface="Malgun Gothic"/>
                          <a:cs typeface="Malgun Gothic"/>
                        </a:rPr>
                        <a:t>기재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6693546"/>
                  </a:ext>
                </a:extLst>
              </a:tr>
              <a:tr h="21971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sz="800" spc="-25" dirty="0">
                          <a:latin typeface="Malgun Gothic"/>
                          <a:cs typeface="Malgun Gothic"/>
                        </a:rPr>
                        <a:t>생산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5397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7670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sz="800" dirty="0">
                          <a:latin typeface="Malgun Gothic"/>
                          <a:cs typeface="Malgun Gothic"/>
                        </a:rPr>
                        <a:t>생산활동에</a:t>
                      </a:r>
                      <a:r>
                        <a:rPr sz="800" spc="-5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종사하는</a:t>
                      </a:r>
                      <a:r>
                        <a:rPr sz="800" spc="-3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신규인력의</a:t>
                      </a:r>
                      <a:r>
                        <a:rPr sz="800" spc="-4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spc="-35" dirty="0">
                          <a:latin typeface="Malgun Gothic"/>
                          <a:cs typeface="Malgun Gothic"/>
                        </a:rPr>
                        <a:t>채용</a:t>
                      </a:r>
                      <a:endParaRPr sz="800" dirty="0">
                        <a:latin typeface="Malgun Gothic"/>
                        <a:cs typeface="Malgun Gothic"/>
                      </a:endParaRPr>
                    </a:p>
                  </a:txBody>
                  <a:tcPr marL="0" marR="0" marT="5397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60554104"/>
                  </a:ext>
                </a:extLst>
              </a:tr>
              <a:tr h="42290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800" spc="-25" dirty="0">
                          <a:latin typeface="Malgun Gothic"/>
                          <a:cs typeface="Malgun Gothic"/>
                        </a:rPr>
                        <a:t>기타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7890" marR="356870" indent="-542925">
                        <a:lnSpc>
                          <a:spcPct val="100000"/>
                        </a:lnSpc>
                        <a:spcBef>
                          <a:spcPts val="745"/>
                        </a:spcBef>
                      </a:pPr>
                      <a:r>
                        <a:rPr sz="800" dirty="0">
                          <a:latin typeface="Malgun Gothic"/>
                          <a:cs typeface="Malgun Gothic"/>
                        </a:rPr>
                        <a:t>영업,</a:t>
                      </a:r>
                      <a:r>
                        <a:rPr sz="800" spc="-1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마케팅</a:t>
                      </a:r>
                      <a:r>
                        <a:rPr sz="800" spc="-3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등</a:t>
                      </a:r>
                      <a:r>
                        <a:rPr sz="800" spc="-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경영관리</a:t>
                      </a:r>
                      <a:r>
                        <a:rPr sz="800" spc="-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등에</a:t>
                      </a:r>
                      <a:r>
                        <a:rPr sz="800" spc="-20" dirty="0">
                          <a:latin typeface="Malgun Gothic"/>
                          <a:cs typeface="Malgun Gothic"/>
                        </a:rPr>
                        <a:t> 종사하는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신규인력의</a:t>
                      </a:r>
                      <a:r>
                        <a:rPr sz="800" spc="-4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spc="-25" dirty="0">
                          <a:latin typeface="Malgun Gothic"/>
                          <a:cs typeface="Malgun Gothic"/>
                        </a:rPr>
                        <a:t>채용</a:t>
                      </a:r>
                      <a:endParaRPr sz="800" dirty="0">
                        <a:latin typeface="Malgun Gothic"/>
                        <a:cs typeface="Malgun Gothic"/>
                      </a:endParaRPr>
                    </a:p>
                  </a:txBody>
                  <a:tcPr marL="0" marR="0" marT="946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4012442"/>
                  </a:ext>
                </a:extLst>
              </a:tr>
            </a:tbl>
          </a:graphicData>
        </a:graphic>
      </p:graphicFrame>
      <p:sp>
        <p:nvSpPr>
          <p:cNvPr id="70" name="TextBox 69">
            <a:extLst>
              <a:ext uri="{FF2B5EF4-FFF2-40B4-BE49-F238E27FC236}">
                <a16:creationId xmlns:a16="http://schemas.microsoft.com/office/drawing/2014/main" id="{0EE8FDE8-6D47-2CD8-BEF9-DD63B5F3E57C}"/>
              </a:ext>
            </a:extLst>
          </p:cNvPr>
          <p:cNvSpPr txBox="1"/>
          <p:nvPr/>
        </p:nvSpPr>
        <p:spPr>
          <a:xfrm>
            <a:off x="364490" y="5085586"/>
            <a:ext cx="736092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17804">
              <a:lnSpc>
                <a:spcPct val="100000"/>
              </a:lnSpc>
            </a:pPr>
            <a:r>
              <a:rPr lang="en-US" altLang="ko-KR" sz="1050" b="1" spc="-20" dirty="0">
                <a:solidFill>
                  <a:srgbClr val="0000FF"/>
                </a:solidFill>
                <a:latin typeface="Calibri"/>
                <a:cs typeface="Calibri"/>
              </a:rPr>
              <a:t>4</a:t>
            </a:r>
            <a:r>
              <a:rPr lang="ko-KR" altLang="en-US" sz="1050" b="1" spc="-20" dirty="0">
                <a:solidFill>
                  <a:srgbClr val="0000FF"/>
                </a:solidFill>
                <a:latin typeface="Malgun Gothic"/>
                <a:cs typeface="Malgun Gothic"/>
              </a:rPr>
              <a:t>대</a:t>
            </a:r>
            <a:r>
              <a:rPr lang="ko-KR" altLang="en-US" sz="1050" b="1" spc="-114" dirty="0">
                <a:solidFill>
                  <a:srgbClr val="0000FF"/>
                </a:solidFill>
                <a:latin typeface="Malgun Gothic"/>
                <a:cs typeface="Malgun Gothic"/>
              </a:rPr>
              <a:t> </a:t>
            </a:r>
            <a:r>
              <a:rPr lang="ko-KR" altLang="en-US" sz="1050" b="1" spc="-10" dirty="0">
                <a:solidFill>
                  <a:srgbClr val="0000FF"/>
                </a:solidFill>
                <a:latin typeface="Malgun Gothic"/>
                <a:cs typeface="Malgun Gothic"/>
              </a:rPr>
              <a:t>사회보험</a:t>
            </a:r>
            <a:r>
              <a:rPr lang="ko-KR" altLang="en-US" sz="1050" b="1" spc="-120" dirty="0">
                <a:solidFill>
                  <a:srgbClr val="0000FF"/>
                </a:solidFill>
                <a:latin typeface="Malgun Gothic"/>
                <a:cs typeface="Malgun Gothic"/>
              </a:rPr>
              <a:t> </a:t>
            </a:r>
            <a:r>
              <a:rPr lang="ko-KR" altLang="en-US" sz="1050" b="1" spc="-10" dirty="0">
                <a:solidFill>
                  <a:srgbClr val="0000FF"/>
                </a:solidFill>
                <a:latin typeface="Malgun Gothic"/>
                <a:cs typeface="Malgun Gothic"/>
              </a:rPr>
              <a:t>사업장</a:t>
            </a:r>
            <a:r>
              <a:rPr lang="ko-KR" altLang="en-US" sz="1050" b="1" spc="-114" dirty="0">
                <a:solidFill>
                  <a:srgbClr val="0000FF"/>
                </a:solidFill>
                <a:latin typeface="Malgun Gothic"/>
                <a:cs typeface="Malgun Gothic"/>
              </a:rPr>
              <a:t> </a:t>
            </a:r>
            <a:r>
              <a:rPr lang="ko-KR" altLang="en-US" sz="1050" b="1" spc="-10" dirty="0">
                <a:solidFill>
                  <a:srgbClr val="0000FF"/>
                </a:solidFill>
                <a:latin typeface="Malgun Gothic"/>
                <a:cs typeface="Malgun Gothic"/>
              </a:rPr>
              <a:t>가입자</a:t>
            </a:r>
            <a:r>
              <a:rPr lang="ko-KR" altLang="en-US" sz="1050" b="1" spc="-125" dirty="0">
                <a:solidFill>
                  <a:srgbClr val="0000FF"/>
                </a:solidFill>
                <a:latin typeface="Malgun Gothic"/>
                <a:cs typeface="Malgun Gothic"/>
              </a:rPr>
              <a:t> </a:t>
            </a:r>
            <a:r>
              <a:rPr lang="ko-KR" altLang="en-US" sz="1050" b="1" dirty="0">
                <a:solidFill>
                  <a:srgbClr val="0000FF"/>
                </a:solidFill>
                <a:latin typeface="Malgun Gothic"/>
                <a:cs typeface="Malgun Gothic"/>
              </a:rPr>
              <a:t>명부</a:t>
            </a:r>
            <a:r>
              <a:rPr lang="en-US" altLang="ko-KR" sz="1050" b="1" dirty="0">
                <a:solidFill>
                  <a:srgbClr val="0000FF"/>
                </a:solidFill>
                <a:latin typeface="Calibri"/>
                <a:cs typeface="Calibri"/>
              </a:rPr>
              <a:t>, </a:t>
            </a:r>
            <a:r>
              <a:rPr lang="en-US" altLang="ko-KR" sz="1050" b="1" spc="-20" dirty="0">
                <a:solidFill>
                  <a:srgbClr val="0000FF"/>
                </a:solidFill>
                <a:latin typeface="Calibri"/>
                <a:cs typeface="Calibri"/>
              </a:rPr>
              <a:t>4</a:t>
            </a:r>
            <a:r>
              <a:rPr lang="ko-KR" altLang="en-US" sz="1050" b="1" spc="-20" dirty="0">
                <a:solidFill>
                  <a:srgbClr val="0000FF"/>
                </a:solidFill>
                <a:latin typeface="Malgun Gothic"/>
                <a:cs typeface="Malgun Gothic"/>
              </a:rPr>
              <a:t>대</a:t>
            </a:r>
            <a:r>
              <a:rPr lang="ko-KR" altLang="en-US" sz="1050" b="1" spc="-125" dirty="0">
                <a:solidFill>
                  <a:srgbClr val="0000FF"/>
                </a:solidFill>
                <a:latin typeface="Malgun Gothic"/>
                <a:cs typeface="Malgun Gothic"/>
              </a:rPr>
              <a:t> </a:t>
            </a:r>
            <a:r>
              <a:rPr lang="ko-KR" altLang="en-US" sz="1050" b="1" spc="-10" dirty="0">
                <a:solidFill>
                  <a:srgbClr val="0000FF"/>
                </a:solidFill>
                <a:latin typeface="Malgun Gothic"/>
                <a:cs typeface="Malgun Gothic"/>
              </a:rPr>
              <a:t>사회보험</a:t>
            </a:r>
            <a:r>
              <a:rPr lang="ko-KR" altLang="en-US" sz="1050" b="1" spc="-100" dirty="0">
                <a:solidFill>
                  <a:srgbClr val="0000FF"/>
                </a:solidFill>
                <a:latin typeface="Malgun Gothic"/>
                <a:cs typeface="Malgun Gothic"/>
              </a:rPr>
              <a:t> </a:t>
            </a:r>
            <a:r>
              <a:rPr lang="ko-KR" altLang="en-US" sz="1050" b="1" spc="-10" dirty="0">
                <a:solidFill>
                  <a:srgbClr val="0000FF"/>
                </a:solidFill>
                <a:latin typeface="Malgun Gothic"/>
                <a:cs typeface="Malgun Gothic"/>
              </a:rPr>
              <a:t>가입자</a:t>
            </a:r>
            <a:r>
              <a:rPr lang="ko-KR" altLang="en-US" sz="1050" b="1" spc="-125" dirty="0">
                <a:solidFill>
                  <a:srgbClr val="0000FF"/>
                </a:solidFill>
                <a:latin typeface="Malgun Gothic"/>
                <a:cs typeface="Malgun Gothic"/>
              </a:rPr>
              <a:t> </a:t>
            </a:r>
            <a:r>
              <a:rPr lang="ko-KR" altLang="en-US" sz="1050" b="1" spc="-10" dirty="0">
                <a:solidFill>
                  <a:srgbClr val="0000FF"/>
                </a:solidFill>
                <a:latin typeface="Malgun Gothic"/>
                <a:cs typeface="Malgun Gothic"/>
              </a:rPr>
              <a:t>가입내역</a:t>
            </a:r>
            <a:r>
              <a:rPr lang="ko-KR" altLang="en-US" sz="1050" b="1" spc="-110" dirty="0">
                <a:solidFill>
                  <a:srgbClr val="0000FF"/>
                </a:solidFill>
                <a:latin typeface="Malgun Gothic"/>
                <a:cs typeface="Malgun Gothic"/>
              </a:rPr>
              <a:t> </a:t>
            </a:r>
            <a:r>
              <a:rPr lang="ko-KR" altLang="en-US" sz="1050" b="1" spc="-10" dirty="0">
                <a:solidFill>
                  <a:srgbClr val="0000FF"/>
                </a:solidFill>
                <a:latin typeface="Malgun Gothic"/>
                <a:cs typeface="Malgun Gothic"/>
              </a:rPr>
              <a:t>확인서</a:t>
            </a:r>
            <a:r>
              <a:rPr lang="ko-KR" altLang="en-US" sz="1050" b="1" spc="-114" dirty="0">
                <a:solidFill>
                  <a:srgbClr val="0000FF"/>
                </a:solidFill>
                <a:latin typeface="Malgun Gothic"/>
                <a:cs typeface="Malgun Gothic"/>
              </a:rPr>
              <a:t> </a:t>
            </a:r>
            <a:r>
              <a:rPr lang="ko-KR" altLang="en-US" sz="1050" b="1" dirty="0">
                <a:solidFill>
                  <a:srgbClr val="0000FF"/>
                </a:solidFill>
                <a:latin typeface="Malgun Gothic"/>
                <a:cs typeface="Malgun Gothic"/>
              </a:rPr>
              <a:t>등</a:t>
            </a:r>
            <a:r>
              <a:rPr lang="en-US" altLang="ko-KR" sz="1050" b="1" dirty="0">
                <a:solidFill>
                  <a:srgbClr val="0000FF"/>
                </a:solidFill>
                <a:latin typeface="Calibri"/>
                <a:cs typeface="Calibri"/>
              </a:rPr>
              <a:t>.</a:t>
            </a:r>
            <a:r>
              <a:rPr lang="ko-KR" altLang="en-US" sz="1050" b="1" spc="-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lang="ko-KR" altLang="en-US" sz="1050" b="1" dirty="0">
                <a:solidFill>
                  <a:srgbClr val="0000FF"/>
                </a:solidFill>
                <a:latin typeface="Malgun Gothic"/>
                <a:cs typeface="Malgun Gothic"/>
              </a:rPr>
              <a:t>단</a:t>
            </a:r>
            <a:r>
              <a:rPr lang="en-US" altLang="ko-KR" sz="1050" b="1" dirty="0">
                <a:solidFill>
                  <a:srgbClr val="0000FF"/>
                </a:solidFill>
                <a:latin typeface="Calibri"/>
                <a:cs typeface="Calibri"/>
              </a:rPr>
              <a:t>,</a:t>
            </a:r>
            <a:r>
              <a:rPr lang="ko-KR" altLang="en-US" sz="1050" b="1" spc="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lang="ko-KR" altLang="en-US" sz="1050" b="1" spc="-10" dirty="0">
                <a:solidFill>
                  <a:srgbClr val="0000FF"/>
                </a:solidFill>
                <a:latin typeface="Malgun Gothic"/>
                <a:cs typeface="Malgun Gothic"/>
              </a:rPr>
              <a:t>재직증명서는</a:t>
            </a:r>
            <a:r>
              <a:rPr lang="ko-KR" altLang="en-US" sz="1050" b="1" spc="-100" dirty="0">
                <a:solidFill>
                  <a:srgbClr val="0000FF"/>
                </a:solidFill>
                <a:latin typeface="Malgun Gothic"/>
                <a:cs typeface="Malgun Gothic"/>
              </a:rPr>
              <a:t> </a:t>
            </a:r>
            <a:r>
              <a:rPr lang="ko-KR" altLang="en-US" sz="1050" b="1" spc="-10" dirty="0">
                <a:solidFill>
                  <a:srgbClr val="0000FF"/>
                </a:solidFill>
                <a:latin typeface="Malgun Gothic"/>
                <a:cs typeface="Malgun Gothic"/>
              </a:rPr>
              <a:t>인정하지</a:t>
            </a:r>
            <a:r>
              <a:rPr lang="ko-KR" altLang="en-US" sz="1050" b="1" spc="-114" dirty="0">
                <a:solidFill>
                  <a:srgbClr val="0000FF"/>
                </a:solidFill>
                <a:latin typeface="Malgun Gothic"/>
                <a:cs typeface="Malgun Gothic"/>
              </a:rPr>
              <a:t> </a:t>
            </a:r>
            <a:r>
              <a:rPr lang="ko-KR" altLang="en-US" sz="1050" b="1" spc="-25" dirty="0">
                <a:solidFill>
                  <a:srgbClr val="0000FF"/>
                </a:solidFill>
                <a:latin typeface="Malgun Gothic"/>
                <a:cs typeface="Malgun Gothic"/>
              </a:rPr>
              <a:t>않음</a:t>
            </a:r>
            <a:endParaRPr lang="ko-KR" altLang="en-US" sz="1050" dirty="0">
              <a:latin typeface="Malgun Gothic"/>
              <a:cs typeface="Malgun Gothic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96240" y="568451"/>
            <a:ext cx="6858634" cy="9775190"/>
            <a:chOff x="396240" y="568451"/>
            <a:chExt cx="6858634" cy="977519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94231" y="641583"/>
              <a:ext cx="123659" cy="139974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1246847" y="648207"/>
              <a:ext cx="133350" cy="138430"/>
            </a:xfrm>
            <a:custGeom>
              <a:avLst/>
              <a:gdLst/>
              <a:ahLst/>
              <a:cxnLst/>
              <a:rect l="l" t="t" r="r" b="b"/>
              <a:pathLst>
                <a:path w="133350" h="138429">
                  <a:moveTo>
                    <a:pt x="133261" y="59690"/>
                  </a:moveTo>
                  <a:lnTo>
                    <a:pt x="111645" y="59690"/>
                  </a:lnTo>
                  <a:lnTo>
                    <a:pt x="111645" y="50800"/>
                  </a:lnTo>
                  <a:lnTo>
                    <a:pt x="112153" y="50800"/>
                  </a:lnTo>
                  <a:lnTo>
                    <a:pt x="112153" y="39370"/>
                  </a:lnTo>
                  <a:lnTo>
                    <a:pt x="112699" y="39370"/>
                  </a:lnTo>
                  <a:lnTo>
                    <a:pt x="112699" y="29210"/>
                  </a:lnTo>
                  <a:lnTo>
                    <a:pt x="113055" y="29210"/>
                  </a:lnTo>
                  <a:lnTo>
                    <a:pt x="113055" y="15240"/>
                  </a:lnTo>
                  <a:lnTo>
                    <a:pt x="113309" y="15240"/>
                  </a:lnTo>
                  <a:lnTo>
                    <a:pt x="113309" y="0"/>
                  </a:lnTo>
                  <a:lnTo>
                    <a:pt x="20243" y="0"/>
                  </a:lnTo>
                  <a:lnTo>
                    <a:pt x="20243" y="15240"/>
                  </a:lnTo>
                  <a:lnTo>
                    <a:pt x="94538" y="15240"/>
                  </a:lnTo>
                  <a:lnTo>
                    <a:pt x="94538" y="29210"/>
                  </a:lnTo>
                  <a:lnTo>
                    <a:pt x="94348" y="29210"/>
                  </a:lnTo>
                  <a:lnTo>
                    <a:pt x="94348" y="39370"/>
                  </a:lnTo>
                  <a:lnTo>
                    <a:pt x="94068" y="39370"/>
                  </a:lnTo>
                  <a:lnTo>
                    <a:pt x="94068" y="50800"/>
                  </a:lnTo>
                  <a:lnTo>
                    <a:pt x="93560" y="50800"/>
                  </a:lnTo>
                  <a:lnTo>
                    <a:pt x="93560" y="59690"/>
                  </a:lnTo>
                  <a:lnTo>
                    <a:pt x="0" y="59690"/>
                  </a:lnTo>
                  <a:lnTo>
                    <a:pt x="0" y="76200"/>
                  </a:lnTo>
                  <a:lnTo>
                    <a:pt x="32804" y="76200"/>
                  </a:lnTo>
                  <a:lnTo>
                    <a:pt x="32804" y="138430"/>
                  </a:lnTo>
                  <a:lnTo>
                    <a:pt x="51473" y="138430"/>
                  </a:lnTo>
                  <a:lnTo>
                    <a:pt x="51473" y="76200"/>
                  </a:lnTo>
                  <a:lnTo>
                    <a:pt x="81699" y="76200"/>
                  </a:lnTo>
                  <a:lnTo>
                    <a:pt x="81699" y="138430"/>
                  </a:lnTo>
                  <a:lnTo>
                    <a:pt x="100495" y="138430"/>
                  </a:lnTo>
                  <a:lnTo>
                    <a:pt x="100495" y="76200"/>
                  </a:lnTo>
                  <a:lnTo>
                    <a:pt x="133261" y="76200"/>
                  </a:lnTo>
                  <a:lnTo>
                    <a:pt x="133261" y="5969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99286" y="654811"/>
              <a:ext cx="133350" cy="111505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551812" y="643889"/>
              <a:ext cx="133223" cy="142494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755012" y="641603"/>
              <a:ext cx="127635" cy="144272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904492" y="641603"/>
              <a:ext cx="145414" cy="144779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117470" y="645032"/>
              <a:ext cx="133273" cy="141350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277237" y="641635"/>
              <a:ext cx="114935" cy="144240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424684" y="641603"/>
              <a:ext cx="239268" cy="155448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4372356" y="3258057"/>
              <a:ext cx="2104390" cy="1456690"/>
            </a:xfrm>
            <a:custGeom>
              <a:avLst/>
              <a:gdLst/>
              <a:ahLst/>
              <a:cxnLst/>
              <a:rect l="l" t="t" r="r" b="b"/>
              <a:pathLst>
                <a:path w="2104390" h="1456689">
                  <a:moveTo>
                    <a:pt x="2104263" y="0"/>
                  </a:moveTo>
                  <a:lnTo>
                    <a:pt x="0" y="0"/>
                  </a:lnTo>
                  <a:lnTo>
                    <a:pt x="0" y="685800"/>
                  </a:lnTo>
                  <a:lnTo>
                    <a:pt x="231648" y="685800"/>
                  </a:lnTo>
                  <a:lnTo>
                    <a:pt x="231648" y="1456690"/>
                  </a:lnTo>
                  <a:lnTo>
                    <a:pt x="2104263" y="1456690"/>
                  </a:lnTo>
                  <a:lnTo>
                    <a:pt x="2104263" y="685800"/>
                  </a:lnTo>
                  <a:lnTo>
                    <a:pt x="210426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" name="object 13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620268" y="912875"/>
              <a:ext cx="6448044" cy="9300972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2074164" y="2631960"/>
              <a:ext cx="4878070" cy="5876290"/>
            </a:xfrm>
            <a:custGeom>
              <a:avLst/>
              <a:gdLst/>
              <a:ahLst/>
              <a:cxnLst/>
              <a:rect l="l" t="t" r="r" b="b"/>
              <a:pathLst>
                <a:path w="4878070" h="5876290">
                  <a:moveTo>
                    <a:pt x="1116990" y="787908"/>
                  </a:moveTo>
                  <a:lnTo>
                    <a:pt x="0" y="787908"/>
                  </a:lnTo>
                  <a:lnTo>
                    <a:pt x="0" y="883907"/>
                  </a:lnTo>
                  <a:lnTo>
                    <a:pt x="1116990" y="883907"/>
                  </a:lnTo>
                  <a:lnTo>
                    <a:pt x="1116990" y="787908"/>
                  </a:lnTo>
                  <a:close/>
                </a:path>
                <a:path w="4878070" h="5876290">
                  <a:moveTo>
                    <a:pt x="1116990" y="568452"/>
                  </a:moveTo>
                  <a:lnTo>
                    <a:pt x="0" y="568452"/>
                  </a:lnTo>
                  <a:lnTo>
                    <a:pt x="0" y="664451"/>
                  </a:lnTo>
                  <a:lnTo>
                    <a:pt x="1116990" y="664451"/>
                  </a:lnTo>
                  <a:lnTo>
                    <a:pt x="1116990" y="568452"/>
                  </a:lnTo>
                  <a:close/>
                </a:path>
                <a:path w="4878070" h="5876290">
                  <a:moveTo>
                    <a:pt x="1290789" y="5764911"/>
                  </a:moveTo>
                  <a:lnTo>
                    <a:pt x="746760" y="5764911"/>
                  </a:lnTo>
                  <a:lnTo>
                    <a:pt x="746760" y="5876150"/>
                  </a:lnTo>
                  <a:lnTo>
                    <a:pt x="1290789" y="5876150"/>
                  </a:lnTo>
                  <a:lnTo>
                    <a:pt x="1290789" y="5764911"/>
                  </a:lnTo>
                  <a:close/>
                </a:path>
                <a:path w="4878070" h="5876290">
                  <a:moveTo>
                    <a:pt x="1290789" y="5530215"/>
                  </a:moveTo>
                  <a:lnTo>
                    <a:pt x="746760" y="5530215"/>
                  </a:lnTo>
                  <a:lnTo>
                    <a:pt x="746760" y="5639930"/>
                  </a:lnTo>
                  <a:lnTo>
                    <a:pt x="1290789" y="5639930"/>
                  </a:lnTo>
                  <a:lnTo>
                    <a:pt x="1290789" y="5530215"/>
                  </a:lnTo>
                  <a:close/>
                </a:path>
                <a:path w="4878070" h="5876290">
                  <a:moveTo>
                    <a:pt x="1290789" y="5309235"/>
                  </a:moveTo>
                  <a:lnTo>
                    <a:pt x="746760" y="5309235"/>
                  </a:lnTo>
                  <a:lnTo>
                    <a:pt x="746760" y="5420474"/>
                  </a:lnTo>
                  <a:lnTo>
                    <a:pt x="1290789" y="5420474"/>
                  </a:lnTo>
                  <a:lnTo>
                    <a:pt x="1290789" y="5309235"/>
                  </a:lnTo>
                  <a:close/>
                </a:path>
                <a:path w="4878070" h="5876290">
                  <a:moveTo>
                    <a:pt x="1290789" y="5073015"/>
                  </a:moveTo>
                  <a:lnTo>
                    <a:pt x="746760" y="5073015"/>
                  </a:lnTo>
                  <a:lnTo>
                    <a:pt x="746760" y="5184254"/>
                  </a:lnTo>
                  <a:lnTo>
                    <a:pt x="1290789" y="5184254"/>
                  </a:lnTo>
                  <a:lnTo>
                    <a:pt x="1290789" y="5073015"/>
                  </a:lnTo>
                  <a:close/>
                </a:path>
                <a:path w="4878070" h="5876290">
                  <a:moveTo>
                    <a:pt x="1290789" y="4813935"/>
                  </a:moveTo>
                  <a:lnTo>
                    <a:pt x="746760" y="4813935"/>
                  </a:lnTo>
                  <a:lnTo>
                    <a:pt x="746760" y="4964798"/>
                  </a:lnTo>
                  <a:lnTo>
                    <a:pt x="1290789" y="4964798"/>
                  </a:lnTo>
                  <a:lnTo>
                    <a:pt x="1290789" y="4813935"/>
                  </a:lnTo>
                  <a:close/>
                </a:path>
                <a:path w="4878070" h="5876290">
                  <a:moveTo>
                    <a:pt x="1290789" y="4579366"/>
                  </a:moveTo>
                  <a:lnTo>
                    <a:pt x="746760" y="4579366"/>
                  </a:lnTo>
                  <a:lnTo>
                    <a:pt x="746760" y="4705845"/>
                  </a:lnTo>
                  <a:lnTo>
                    <a:pt x="1290789" y="4705845"/>
                  </a:lnTo>
                  <a:lnTo>
                    <a:pt x="1290789" y="4579366"/>
                  </a:lnTo>
                  <a:close/>
                </a:path>
                <a:path w="4878070" h="5876290">
                  <a:moveTo>
                    <a:pt x="1290789" y="4343146"/>
                  </a:moveTo>
                  <a:lnTo>
                    <a:pt x="746760" y="4343146"/>
                  </a:lnTo>
                  <a:lnTo>
                    <a:pt x="746760" y="4469625"/>
                  </a:lnTo>
                  <a:lnTo>
                    <a:pt x="1290789" y="4469625"/>
                  </a:lnTo>
                  <a:lnTo>
                    <a:pt x="1290789" y="4343146"/>
                  </a:lnTo>
                  <a:close/>
                </a:path>
                <a:path w="4878070" h="5876290">
                  <a:moveTo>
                    <a:pt x="1290789" y="4106926"/>
                  </a:moveTo>
                  <a:lnTo>
                    <a:pt x="746760" y="4106926"/>
                  </a:lnTo>
                  <a:lnTo>
                    <a:pt x="746760" y="4233405"/>
                  </a:lnTo>
                  <a:lnTo>
                    <a:pt x="1290789" y="4233405"/>
                  </a:lnTo>
                  <a:lnTo>
                    <a:pt x="1290789" y="4106926"/>
                  </a:lnTo>
                  <a:close/>
                </a:path>
                <a:path w="4878070" h="5876290">
                  <a:moveTo>
                    <a:pt x="1290789" y="3887470"/>
                  </a:moveTo>
                  <a:lnTo>
                    <a:pt x="746760" y="3887470"/>
                  </a:lnTo>
                  <a:lnTo>
                    <a:pt x="746760" y="3998709"/>
                  </a:lnTo>
                  <a:lnTo>
                    <a:pt x="1290789" y="3998709"/>
                  </a:lnTo>
                  <a:lnTo>
                    <a:pt x="1290789" y="3887470"/>
                  </a:lnTo>
                  <a:close/>
                </a:path>
                <a:path w="4878070" h="5876290">
                  <a:moveTo>
                    <a:pt x="1290789" y="3651262"/>
                  </a:moveTo>
                  <a:lnTo>
                    <a:pt x="746760" y="3651262"/>
                  </a:lnTo>
                  <a:lnTo>
                    <a:pt x="746760" y="3762489"/>
                  </a:lnTo>
                  <a:lnTo>
                    <a:pt x="1290789" y="3762489"/>
                  </a:lnTo>
                  <a:lnTo>
                    <a:pt x="1290789" y="3651262"/>
                  </a:lnTo>
                  <a:close/>
                </a:path>
                <a:path w="4878070" h="5876290">
                  <a:moveTo>
                    <a:pt x="1290789" y="3392170"/>
                  </a:moveTo>
                  <a:lnTo>
                    <a:pt x="746760" y="3392170"/>
                  </a:lnTo>
                  <a:lnTo>
                    <a:pt x="746760" y="3543033"/>
                  </a:lnTo>
                  <a:lnTo>
                    <a:pt x="1290789" y="3543033"/>
                  </a:lnTo>
                  <a:lnTo>
                    <a:pt x="1290789" y="3392170"/>
                  </a:lnTo>
                  <a:close/>
                </a:path>
                <a:path w="4878070" h="5876290">
                  <a:moveTo>
                    <a:pt x="1290789" y="3155962"/>
                  </a:moveTo>
                  <a:lnTo>
                    <a:pt x="746760" y="3155962"/>
                  </a:lnTo>
                  <a:lnTo>
                    <a:pt x="746760" y="3282429"/>
                  </a:lnTo>
                  <a:lnTo>
                    <a:pt x="1290789" y="3282429"/>
                  </a:lnTo>
                  <a:lnTo>
                    <a:pt x="1290789" y="3155962"/>
                  </a:lnTo>
                  <a:close/>
                </a:path>
                <a:path w="4878070" h="5876290">
                  <a:moveTo>
                    <a:pt x="1290789" y="2936494"/>
                  </a:moveTo>
                  <a:lnTo>
                    <a:pt x="746760" y="2936494"/>
                  </a:lnTo>
                  <a:lnTo>
                    <a:pt x="746760" y="3047733"/>
                  </a:lnTo>
                  <a:lnTo>
                    <a:pt x="1290789" y="3047733"/>
                  </a:lnTo>
                  <a:lnTo>
                    <a:pt x="1290789" y="2936494"/>
                  </a:lnTo>
                  <a:close/>
                </a:path>
                <a:path w="4878070" h="5876290">
                  <a:moveTo>
                    <a:pt x="1290789" y="2700413"/>
                  </a:moveTo>
                  <a:lnTo>
                    <a:pt x="746760" y="2700413"/>
                  </a:lnTo>
                  <a:lnTo>
                    <a:pt x="746760" y="2811640"/>
                  </a:lnTo>
                  <a:lnTo>
                    <a:pt x="1290789" y="2811640"/>
                  </a:lnTo>
                  <a:lnTo>
                    <a:pt x="1290789" y="2700413"/>
                  </a:lnTo>
                  <a:close/>
                </a:path>
                <a:path w="4878070" h="5876290">
                  <a:moveTo>
                    <a:pt x="1290789" y="2462657"/>
                  </a:moveTo>
                  <a:lnTo>
                    <a:pt x="746760" y="2462657"/>
                  </a:lnTo>
                  <a:lnTo>
                    <a:pt x="746760" y="2573896"/>
                  </a:lnTo>
                  <a:lnTo>
                    <a:pt x="1290789" y="2573896"/>
                  </a:lnTo>
                  <a:lnTo>
                    <a:pt x="1290789" y="2462657"/>
                  </a:lnTo>
                  <a:close/>
                </a:path>
                <a:path w="4878070" h="5876290">
                  <a:moveTo>
                    <a:pt x="1290789" y="2227961"/>
                  </a:moveTo>
                  <a:lnTo>
                    <a:pt x="746760" y="2227961"/>
                  </a:lnTo>
                  <a:lnTo>
                    <a:pt x="746760" y="2339200"/>
                  </a:lnTo>
                  <a:lnTo>
                    <a:pt x="1290789" y="2339200"/>
                  </a:lnTo>
                  <a:lnTo>
                    <a:pt x="1290789" y="2227961"/>
                  </a:lnTo>
                  <a:close/>
                </a:path>
                <a:path w="4878070" h="5876290">
                  <a:moveTo>
                    <a:pt x="1290789" y="2006981"/>
                  </a:moveTo>
                  <a:lnTo>
                    <a:pt x="746760" y="2006981"/>
                  </a:lnTo>
                  <a:lnTo>
                    <a:pt x="746760" y="2118220"/>
                  </a:lnTo>
                  <a:lnTo>
                    <a:pt x="1290789" y="2118220"/>
                  </a:lnTo>
                  <a:lnTo>
                    <a:pt x="1290789" y="2006981"/>
                  </a:lnTo>
                  <a:close/>
                </a:path>
                <a:path w="4878070" h="5876290">
                  <a:moveTo>
                    <a:pt x="1290789" y="1772285"/>
                  </a:moveTo>
                  <a:lnTo>
                    <a:pt x="746760" y="1772285"/>
                  </a:lnTo>
                  <a:lnTo>
                    <a:pt x="746760" y="1882000"/>
                  </a:lnTo>
                  <a:lnTo>
                    <a:pt x="1290789" y="1882000"/>
                  </a:lnTo>
                  <a:lnTo>
                    <a:pt x="1290789" y="1772285"/>
                  </a:lnTo>
                  <a:close/>
                </a:path>
                <a:path w="4878070" h="5876290">
                  <a:moveTo>
                    <a:pt x="2354351" y="787908"/>
                  </a:moveTo>
                  <a:lnTo>
                    <a:pt x="1237361" y="787908"/>
                  </a:lnTo>
                  <a:lnTo>
                    <a:pt x="1237361" y="883907"/>
                  </a:lnTo>
                  <a:lnTo>
                    <a:pt x="2354351" y="883907"/>
                  </a:lnTo>
                  <a:lnTo>
                    <a:pt x="2354351" y="787908"/>
                  </a:lnTo>
                  <a:close/>
                </a:path>
                <a:path w="4878070" h="5876290">
                  <a:moveTo>
                    <a:pt x="2354351" y="568452"/>
                  </a:moveTo>
                  <a:lnTo>
                    <a:pt x="1237361" y="568452"/>
                  </a:lnTo>
                  <a:lnTo>
                    <a:pt x="1237361" y="664451"/>
                  </a:lnTo>
                  <a:lnTo>
                    <a:pt x="2354351" y="664451"/>
                  </a:lnTo>
                  <a:lnTo>
                    <a:pt x="2354351" y="568452"/>
                  </a:lnTo>
                  <a:close/>
                </a:path>
                <a:path w="4878070" h="5876290">
                  <a:moveTo>
                    <a:pt x="3629812" y="775716"/>
                  </a:moveTo>
                  <a:lnTo>
                    <a:pt x="2512822" y="775716"/>
                  </a:lnTo>
                  <a:lnTo>
                    <a:pt x="2512822" y="870191"/>
                  </a:lnTo>
                  <a:lnTo>
                    <a:pt x="3629812" y="870191"/>
                  </a:lnTo>
                  <a:lnTo>
                    <a:pt x="3629812" y="775716"/>
                  </a:lnTo>
                  <a:close/>
                </a:path>
                <a:path w="4878070" h="5876290">
                  <a:moveTo>
                    <a:pt x="3629812" y="554736"/>
                  </a:moveTo>
                  <a:lnTo>
                    <a:pt x="2512822" y="554736"/>
                  </a:lnTo>
                  <a:lnTo>
                    <a:pt x="2512822" y="650735"/>
                  </a:lnTo>
                  <a:lnTo>
                    <a:pt x="3629812" y="650735"/>
                  </a:lnTo>
                  <a:lnTo>
                    <a:pt x="3629812" y="554736"/>
                  </a:lnTo>
                  <a:close/>
                </a:path>
                <a:path w="4878070" h="5876290">
                  <a:moveTo>
                    <a:pt x="4867313" y="775716"/>
                  </a:moveTo>
                  <a:lnTo>
                    <a:pt x="3750310" y="775716"/>
                  </a:lnTo>
                  <a:lnTo>
                    <a:pt x="3750310" y="870191"/>
                  </a:lnTo>
                  <a:lnTo>
                    <a:pt x="4867313" y="870191"/>
                  </a:lnTo>
                  <a:lnTo>
                    <a:pt x="4867313" y="775716"/>
                  </a:lnTo>
                  <a:close/>
                </a:path>
                <a:path w="4878070" h="5876290">
                  <a:moveTo>
                    <a:pt x="4867313" y="554736"/>
                  </a:moveTo>
                  <a:lnTo>
                    <a:pt x="3750310" y="554736"/>
                  </a:lnTo>
                  <a:lnTo>
                    <a:pt x="3750310" y="650735"/>
                  </a:lnTo>
                  <a:lnTo>
                    <a:pt x="4867313" y="650735"/>
                  </a:lnTo>
                  <a:lnTo>
                    <a:pt x="4867313" y="554736"/>
                  </a:lnTo>
                  <a:close/>
                </a:path>
                <a:path w="4878070" h="5876290">
                  <a:moveTo>
                    <a:pt x="4877981" y="0"/>
                  </a:moveTo>
                  <a:lnTo>
                    <a:pt x="3762502" y="0"/>
                  </a:lnTo>
                  <a:lnTo>
                    <a:pt x="3762502" y="95999"/>
                  </a:lnTo>
                  <a:lnTo>
                    <a:pt x="4877981" y="95999"/>
                  </a:lnTo>
                  <a:lnTo>
                    <a:pt x="487798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1497329" y="4351781"/>
              <a:ext cx="5353685" cy="164465"/>
            </a:xfrm>
            <a:custGeom>
              <a:avLst/>
              <a:gdLst/>
              <a:ahLst/>
              <a:cxnLst/>
              <a:rect l="l" t="t" r="r" b="b"/>
              <a:pathLst>
                <a:path w="5353684" h="164464">
                  <a:moveTo>
                    <a:pt x="0" y="164464"/>
                  </a:moveTo>
                  <a:lnTo>
                    <a:pt x="5353304" y="164464"/>
                  </a:lnTo>
                  <a:lnTo>
                    <a:pt x="5353304" y="0"/>
                  </a:lnTo>
                  <a:lnTo>
                    <a:pt x="0" y="0"/>
                  </a:lnTo>
                  <a:lnTo>
                    <a:pt x="0" y="164464"/>
                  </a:lnTo>
                  <a:close/>
                </a:path>
              </a:pathLst>
            </a:custGeom>
            <a:ln w="28574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 txBox="1"/>
          <p:nvPr/>
        </p:nvSpPr>
        <p:spPr>
          <a:xfrm>
            <a:off x="3055366" y="3544061"/>
            <a:ext cx="3370579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200" b="1" dirty="0">
                <a:solidFill>
                  <a:srgbClr val="FF0000"/>
                </a:solidFill>
                <a:latin typeface="Malgun Gothic"/>
                <a:cs typeface="Malgun Gothic"/>
              </a:rPr>
              <a:t>성명</a:t>
            </a:r>
            <a:r>
              <a:rPr sz="1200" b="1" dirty="0">
                <a:solidFill>
                  <a:srgbClr val="FF0000"/>
                </a:solidFill>
                <a:latin typeface="Calibri"/>
                <a:cs typeface="Calibri"/>
              </a:rPr>
              <a:t>, </a:t>
            </a:r>
            <a:r>
              <a:rPr sz="1200" b="1" dirty="0">
                <a:solidFill>
                  <a:srgbClr val="FF0000"/>
                </a:solidFill>
                <a:latin typeface="Malgun Gothic"/>
                <a:cs typeface="Malgun Gothic"/>
              </a:rPr>
              <a:t>생년월일</a:t>
            </a:r>
            <a:r>
              <a:rPr sz="1200" b="1" spc="-145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1200" b="1" spc="-20" dirty="0">
                <a:solidFill>
                  <a:srgbClr val="FF0000"/>
                </a:solidFill>
                <a:latin typeface="Malgun Gothic"/>
                <a:cs typeface="Malgun Gothic"/>
              </a:rPr>
              <a:t>자격취득일</a:t>
            </a:r>
            <a:endParaRPr sz="1200" dirty="0">
              <a:latin typeface="Malgun Gothic"/>
              <a:cs typeface="Malgun Gothic"/>
            </a:endParaRPr>
          </a:p>
          <a:p>
            <a:pPr algn="ctr">
              <a:lnSpc>
                <a:spcPct val="100000"/>
              </a:lnSpc>
            </a:pPr>
            <a:r>
              <a:rPr sz="1200" b="1" spc="-10" dirty="0">
                <a:solidFill>
                  <a:srgbClr val="FF0000"/>
                </a:solidFill>
                <a:latin typeface="Calibri"/>
                <a:cs typeface="Calibri"/>
              </a:rPr>
              <a:t>(202</a:t>
            </a:r>
            <a:r>
              <a:rPr lang="en-US" sz="1200" b="1" spc="-10" dirty="0">
                <a:solidFill>
                  <a:srgbClr val="FF0000"/>
                </a:solidFill>
                <a:latin typeface="Calibri"/>
                <a:cs typeface="Calibri"/>
              </a:rPr>
              <a:t>3</a:t>
            </a:r>
            <a:r>
              <a:rPr sz="1200" b="1" spc="-10" dirty="0">
                <a:solidFill>
                  <a:srgbClr val="FF0000"/>
                </a:solidFill>
                <a:latin typeface="Malgun Gothic"/>
                <a:cs typeface="Malgun Gothic"/>
              </a:rPr>
              <a:t>년</a:t>
            </a:r>
            <a:r>
              <a:rPr sz="1200" b="1" spc="-135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1200" b="1" dirty="0">
                <a:solidFill>
                  <a:srgbClr val="FF0000"/>
                </a:solidFill>
                <a:latin typeface="Malgun Gothic"/>
                <a:cs typeface="Malgun Gothic"/>
              </a:rPr>
              <a:t>고용</a:t>
            </a:r>
            <a:r>
              <a:rPr sz="1200" b="1" spc="140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1200" b="1" dirty="0">
                <a:solidFill>
                  <a:srgbClr val="FF0000"/>
                </a:solidFill>
                <a:latin typeface="Malgun Gothic"/>
                <a:cs typeface="Malgun Gothic"/>
              </a:rPr>
              <a:t>성과</a:t>
            </a:r>
            <a:r>
              <a:rPr sz="1200" b="1" dirty="0">
                <a:solidFill>
                  <a:srgbClr val="FF0000"/>
                </a:solidFill>
                <a:latin typeface="Calibri"/>
                <a:cs typeface="Calibri"/>
              </a:rPr>
              <a:t>/</a:t>
            </a:r>
            <a:r>
              <a:rPr sz="1200" b="1" dirty="0">
                <a:solidFill>
                  <a:srgbClr val="FF0000"/>
                </a:solidFill>
                <a:latin typeface="Malgun Gothic"/>
                <a:cs typeface="Malgun Gothic"/>
              </a:rPr>
              <a:t>사업</a:t>
            </a:r>
            <a:r>
              <a:rPr sz="1200" b="1" spc="-145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1200" b="1" dirty="0">
                <a:solidFill>
                  <a:srgbClr val="FF0000"/>
                </a:solidFill>
                <a:latin typeface="Malgun Gothic"/>
                <a:cs typeface="Malgun Gothic"/>
              </a:rPr>
              <a:t>착수</a:t>
            </a:r>
            <a:r>
              <a:rPr sz="1200" b="1" spc="-145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1200" b="1" dirty="0">
                <a:solidFill>
                  <a:srgbClr val="FF0000"/>
                </a:solidFill>
                <a:latin typeface="Malgun Gothic"/>
                <a:cs typeface="Malgun Gothic"/>
              </a:rPr>
              <a:t>이후</a:t>
            </a:r>
            <a:r>
              <a:rPr sz="1200" b="1" spc="-160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1200" b="1" dirty="0">
                <a:solidFill>
                  <a:srgbClr val="FF0000"/>
                </a:solidFill>
                <a:latin typeface="Malgun Gothic"/>
                <a:cs typeface="Malgun Gothic"/>
              </a:rPr>
              <a:t>성과</a:t>
            </a:r>
            <a:r>
              <a:rPr sz="1200" b="1" dirty="0">
                <a:solidFill>
                  <a:srgbClr val="FF0000"/>
                </a:solidFill>
                <a:latin typeface="Calibri"/>
                <a:cs typeface="Calibri"/>
              </a:rPr>
              <a:t>)</a:t>
            </a:r>
            <a:r>
              <a:rPr sz="1200" b="1" spc="1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200" b="1" dirty="0">
                <a:solidFill>
                  <a:srgbClr val="FF0000"/>
                </a:solidFill>
                <a:latin typeface="Malgun Gothic"/>
                <a:cs typeface="Malgun Gothic"/>
              </a:rPr>
              <a:t>확인</a:t>
            </a:r>
            <a:r>
              <a:rPr sz="1200" b="1" spc="-145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1200" b="1" spc="-25" dirty="0">
                <a:solidFill>
                  <a:srgbClr val="FF0000"/>
                </a:solidFill>
                <a:latin typeface="Malgun Gothic"/>
                <a:cs typeface="Malgun Gothic"/>
              </a:rPr>
              <a:t>필수</a:t>
            </a:r>
            <a:endParaRPr sz="1200" dirty="0">
              <a:latin typeface="Malgun Gothic"/>
              <a:cs typeface="Malgun Gothic"/>
            </a:endParaRPr>
          </a:p>
        </p:txBody>
      </p:sp>
      <p:sp>
        <p:nvSpPr>
          <p:cNvPr id="18" name="object 1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045"/>
              </a:lnSpc>
            </a:pPr>
            <a:fld id="{81D60167-4931-47E6-BA6A-407CBD079E47}" type="slidenum">
              <a:rPr spc="-25" dirty="0"/>
              <a:t>43</a:t>
            </a:fld>
            <a:endParaRPr spc="-25" dirty="0"/>
          </a:p>
        </p:txBody>
      </p:sp>
      <p:sp>
        <p:nvSpPr>
          <p:cNvPr id="17" name="object 17"/>
          <p:cNvSpPr txBox="1"/>
          <p:nvPr/>
        </p:nvSpPr>
        <p:spPr>
          <a:xfrm>
            <a:off x="317093" y="118617"/>
            <a:ext cx="291401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Ⅴ.</a:t>
            </a:r>
            <a:r>
              <a:rPr sz="1800" b="1" spc="-20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신규고용</a:t>
            </a:r>
            <a:r>
              <a:rPr sz="1800" b="1" spc="-25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성과</a:t>
            </a:r>
            <a:r>
              <a:rPr sz="1800" b="1" spc="-10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검증</a:t>
            </a:r>
            <a:r>
              <a:rPr sz="1800" b="1" spc="-25" dirty="0">
                <a:solidFill>
                  <a:srgbClr val="FFFFFF"/>
                </a:solidFill>
                <a:latin typeface="Malgun Gothic"/>
                <a:cs typeface="Malgun Gothic"/>
              </a:rPr>
              <a:t> 기준</a:t>
            </a:r>
            <a:endParaRPr sz="1800">
              <a:latin typeface="Malgun Gothic"/>
              <a:cs typeface="Malgun Gothic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96240" y="568451"/>
            <a:ext cx="6858634" cy="9775190"/>
            <a:chOff x="396240" y="568451"/>
            <a:chExt cx="6858634" cy="977519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94231" y="641583"/>
              <a:ext cx="123659" cy="139974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1246847" y="648207"/>
              <a:ext cx="133350" cy="138430"/>
            </a:xfrm>
            <a:custGeom>
              <a:avLst/>
              <a:gdLst/>
              <a:ahLst/>
              <a:cxnLst/>
              <a:rect l="l" t="t" r="r" b="b"/>
              <a:pathLst>
                <a:path w="133350" h="138429">
                  <a:moveTo>
                    <a:pt x="133261" y="59690"/>
                  </a:moveTo>
                  <a:lnTo>
                    <a:pt x="111645" y="59690"/>
                  </a:lnTo>
                  <a:lnTo>
                    <a:pt x="111645" y="50800"/>
                  </a:lnTo>
                  <a:lnTo>
                    <a:pt x="112153" y="50800"/>
                  </a:lnTo>
                  <a:lnTo>
                    <a:pt x="112153" y="39370"/>
                  </a:lnTo>
                  <a:lnTo>
                    <a:pt x="112699" y="39370"/>
                  </a:lnTo>
                  <a:lnTo>
                    <a:pt x="112699" y="29210"/>
                  </a:lnTo>
                  <a:lnTo>
                    <a:pt x="113055" y="29210"/>
                  </a:lnTo>
                  <a:lnTo>
                    <a:pt x="113055" y="15240"/>
                  </a:lnTo>
                  <a:lnTo>
                    <a:pt x="113309" y="15240"/>
                  </a:lnTo>
                  <a:lnTo>
                    <a:pt x="113309" y="0"/>
                  </a:lnTo>
                  <a:lnTo>
                    <a:pt x="20243" y="0"/>
                  </a:lnTo>
                  <a:lnTo>
                    <a:pt x="20243" y="15240"/>
                  </a:lnTo>
                  <a:lnTo>
                    <a:pt x="94538" y="15240"/>
                  </a:lnTo>
                  <a:lnTo>
                    <a:pt x="94538" y="29210"/>
                  </a:lnTo>
                  <a:lnTo>
                    <a:pt x="94348" y="29210"/>
                  </a:lnTo>
                  <a:lnTo>
                    <a:pt x="94348" y="39370"/>
                  </a:lnTo>
                  <a:lnTo>
                    <a:pt x="94068" y="39370"/>
                  </a:lnTo>
                  <a:lnTo>
                    <a:pt x="94068" y="50800"/>
                  </a:lnTo>
                  <a:lnTo>
                    <a:pt x="93560" y="50800"/>
                  </a:lnTo>
                  <a:lnTo>
                    <a:pt x="93560" y="59690"/>
                  </a:lnTo>
                  <a:lnTo>
                    <a:pt x="0" y="59690"/>
                  </a:lnTo>
                  <a:lnTo>
                    <a:pt x="0" y="76200"/>
                  </a:lnTo>
                  <a:lnTo>
                    <a:pt x="32804" y="76200"/>
                  </a:lnTo>
                  <a:lnTo>
                    <a:pt x="32804" y="138430"/>
                  </a:lnTo>
                  <a:lnTo>
                    <a:pt x="51473" y="138430"/>
                  </a:lnTo>
                  <a:lnTo>
                    <a:pt x="51473" y="76200"/>
                  </a:lnTo>
                  <a:lnTo>
                    <a:pt x="81699" y="76200"/>
                  </a:lnTo>
                  <a:lnTo>
                    <a:pt x="81699" y="138430"/>
                  </a:lnTo>
                  <a:lnTo>
                    <a:pt x="100495" y="138430"/>
                  </a:lnTo>
                  <a:lnTo>
                    <a:pt x="100495" y="76200"/>
                  </a:lnTo>
                  <a:lnTo>
                    <a:pt x="133261" y="76200"/>
                  </a:lnTo>
                  <a:lnTo>
                    <a:pt x="133261" y="5969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99286" y="654811"/>
              <a:ext cx="133350" cy="111505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551812" y="643889"/>
              <a:ext cx="133223" cy="142494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755012" y="641603"/>
              <a:ext cx="127635" cy="144272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904492" y="641603"/>
              <a:ext cx="145414" cy="144779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117470" y="645032"/>
              <a:ext cx="133273" cy="141350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277237" y="641635"/>
              <a:ext cx="114935" cy="144240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424684" y="641603"/>
              <a:ext cx="239268" cy="155448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655320" y="975359"/>
              <a:ext cx="6449567" cy="9236964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1833372" y="3127272"/>
              <a:ext cx="4678680" cy="2462530"/>
            </a:xfrm>
            <a:custGeom>
              <a:avLst/>
              <a:gdLst/>
              <a:ahLst/>
              <a:cxnLst/>
              <a:rect l="l" t="t" r="r" b="b"/>
              <a:pathLst>
                <a:path w="4678680" h="2462529">
                  <a:moveTo>
                    <a:pt x="548640" y="2322195"/>
                  </a:moveTo>
                  <a:lnTo>
                    <a:pt x="0" y="2322195"/>
                  </a:lnTo>
                  <a:lnTo>
                    <a:pt x="0" y="2459329"/>
                  </a:lnTo>
                  <a:lnTo>
                    <a:pt x="548640" y="2459329"/>
                  </a:lnTo>
                  <a:lnTo>
                    <a:pt x="548640" y="2322195"/>
                  </a:lnTo>
                  <a:close/>
                </a:path>
                <a:path w="4678680" h="2462529">
                  <a:moveTo>
                    <a:pt x="548640" y="1927479"/>
                  </a:moveTo>
                  <a:lnTo>
                    <a:pt x="0" y="1927479"/>
                  </a:lnTo>
                  <a:lnTo>
                    <a:pt x="0" y="2064613"/>
                  </a:lnTo>
                  <a:lnTo>
                    <a:pt x="548640" y="2064613"/>
                  </a:lnTo>
                  <a:lnTo>
                    <a:pt x="548640" y="1927479"/>
                  </a:lnTo>
                  <a:close/>
                </a:path>
                <a:path w="4678680" h="2462529">
                  <a:moveTo>
                    <a:pt x="548640" y="1520698"/>
                  </a:moveTo>
                  <a:lnTo>
                    <a:pt x="0" y="1520698"/>
                  </a:lnTo>
                  <a:lnTo>
                    <a:pt x="0" y="1657832"/>
                  </a:lnTo>
                  <a:lnTo>
                    <a:pt x="548640" y="1657832"/>
                  </a:lnTo>
                  <a:lnTo>
                    <a:pt x="548640" y="1520698"/>
                  </a:lnTo>
                  <a:close/>
                </a:path>
                <a:path w="4678680" h="2462529">
                  <a:moveTo>
                    <a:pt x="548640" y="1125982"/>
                  </a:moveTo>
                  <a:lnTo>
                    <a:pt x="0" y="1125982"/>
                  </a:lnTo>
                  <a:lnTo>
                    <a:pt x="0" y="1263116"/>
                  </a:lnTo>
                  <a:lnTo>
                    <a:pt x="548640" y="1263116"/>
                  </a:lnTo>
                  <a:lnTo>
                    <a:pt x="548640" y="1125982"/>
                  </a:lnTo>
                  <a:close/>
                </a:path>
                <a:path w="4678680" h="2462529">
                  <a:moveTo>
                    <a:pt x="1709928" y="0"/>
                  </a:moveTo>
                  <a:lnTo>
                    <a:pt x="854964" y="0"/>
                  </a:lnTo>
                  <a:lnTo>
                    <a:pt x="854964" y="149326"/>
                  </a:lnTo>
                  <a:lnTo>
                    <a:pt x="1709928" y="149326"/>
                  </a:lnTo>
                  <a:lnTo>
                    <a:pt x="1709928" y="0"/>
                  </a:lnTo>
                  <a:close/>
                </a:path>
                <a:path w="4678680" h="2462529">
                  <a:moveTo>
                    <a:pt x="2395728" y="2325243"/>
                  </a:moveTo>
                  <a:lnTo>
                    <a:pt x="1709928" y="2325243"/>
                  </a:lnTo>
                  <a:lnTo>
                    <a:pt x="1709928" y="2462377"/>
                  </a:lnTo>
                  <a:lnTo>
                    <a:pt x="2395728" y="2462377"/>
                  </a:lnTo>
                  <a:lnTo>
                    <a:pt x="2395728" y="2325243"/>
                  </a:lnTo>
                  <a:close/>
                </a:path>
                <a:path w="4678680" h="2462529">
                  <a:moveTo>
                    <a:pt x="2395728" y="1125982"/>
                  </a:moveTo>
                  <a:lnTo>
                    <a:pt x="1709928" y="1125982"/>
                  </a:lnTo>
                  <a:lnTo>
                    <a:pt x="1709928" y="1263116"/>
                  </a:lnTo>
                  <a:lnTo>
                    <a:pt x="2395728" y="1263116"/>
                  </a:lnTo>
                  <a:lnTo>
                    <a:pt x="2395728" y="1125982"/>
                  </a:lnTo>
                  <a:close/>
                </a:path>
                <a:path w="4678680" h="2462529">
                  <a:moveTo>
                    <a:pt x="2410968" y="1520698"/>
                  </a:moveTo>
                  <a:lnTo>
                    <a:pt x="1725168" y="1520698"/>
                  </a:lnTo>
                  <a:lnTo>
                    <a:pt x="1725168" y="1657832"/>
                  </a:lnTo>
                  <a:lnTo>
                    <a:pt x="2410968" y="1657832"/>
                  </a:lnTo>
                  <a:lnTo>
                    <a:pt x="2410968" y="1520698"/>
                  </a:lnTo>
                  <a:close/>
                </a:path>
                <a:path w="4678680" h="2462529">
                  <a:moveTo>
                    <a:pt x="2418588" y="1915287"/>
                  </a:moveTo>
                  <a:lnTo>
                    <a:pt x="1732788" y="1915287"/>
                  </a:lnTo>
                  <a:lnTo>
                    <a:pt x="1732788" y="2052421"/>
                  </a:lnTo>
                  <a:lnTo>
                    <a:pt x="2418588" y="2052421"/>
                  </a:lnTo>
                  <a:lnTo>
                    <a:pt x="2418588" y="1915287"/>
                  </a:lnTo>
                  <a:close/>
                </a:path>
                <a:path w="4678680" h="2462529">
                  <a:moveTo>
                    <a:pt x="3585959" y="2322195"/>
                  </a:moveTo>
                  <a:lnTo>
                    <a:pt x="3037332" y="2322195"/>
                  </a:lnTo>
                  <a:lnTo>
                    <a:pt x="3037332" y="2459329"/>
                  </a:lnTo>
                  <a:lnTo>
                    <a:pt x="3585959" y="2459329"/>
                  </a:lnTo>
                  <a:lnTo>
                    <a:pt x="3585959" y="2322195"/>
                  </a:lnTo>
                  <a:close/>
                </a:path>
                <a:path w="4678680" h="2462529">
                  <a:moveTo>
                    <a:pt x="3585959" y="1927479"/>
                  </a:moveTo>
                  <a:lnTo>
                    <a:pt x="3037332" y="1927479"/>
                  </a:lnTo>
                  <a:lnTo>
                    <a:pt x="3037332" y="2064613"/>
                  </a:lnTo>
                  <a:lnTo>
                    <a:pt x="3585959" y="2064613"/>
                  </a:lnTo>
                  <a:lnTo>
                    <a:pt x="3585959" y="1927479"/>
                  </a:lnTo>
                  <a:close/>
                </a:path>
                <a:path w="4678680" h="2462529">
                  <a:moveTo>
                    <a:pt x="3585959" y="1520698"/>
                  </a:moveTo>
                  <a:lnTo>
                    <a:pt x="3037332" y="1520698"/>
                  </a:lnTo>
                  <a:lnTo>
                    <a:pt x="3037332" y="1657832"/>
                  </a:lnTo>
                  <a:lnTo>
                    <a:pt x="3585959" y="1657832"/>
                  </a:lnTo>
                  <a:lnTo>
                    <a:pt x="3585959" y="1520698"/>
                  </a:lnTo>
                  <a:close/>
                </a:path>
                <a:path w="4678680" h="2462529">
                  <a:moveTo>
                    <a:pt x="3585959" y="1125982"/>
                  </a:moveTo>
                  <a:lnTo>
                    <a:pt x="3037332" y="1125982"/>
                  </a:lnTo>
                  <a:lnTo>
                    <a:pt x="3037332" y="1263116"/>
                  </a:lnTo>
                  <a:lnTo>
                    <a:pt x="3585959" y="1263116"/>
                  </a:lnTo>
                  <a:lnTo>
                    <a:pt x="3585959" y="1125982"/>
                  </a:lnTo>
                  <a:close/>
                </a:path>
                <a:path w="4678680" h="2462529">
                  <a:moveTo>
                    <a:pt x="4678680" y="0"/>
                  </a:moveTo>
                  <a:lnTo>
                    <a:pt x="3823716" y="0"/>
                  </a:lnTo>
                  <a:lnTo>
                    <a:pt x="3823716" y="149326"/>
                  </a:lnTo>
                  <a:lnTo>
                    <a:pt x="4678680" y="149326"/>
                  </a:lnTo>
                  <a:lnTo>
                    <a:pt x="467868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5913881" y="3725417"/>
              <a:ext cx="856615" cy="1991995"/>
            </a:xfrm>
            <a:custGeom>
              <a:avLst/>
              <a:gdLst/>
              <a:ahLst/>
              <a:cxnLst/>
              <a:rect l="l" t="t" r="r" b="b"/>
              <a:pathLst>
                <a:path w="856615" h="1991995">
                  <a:moveTo>
                    <a:pt x="0" y="1991487"/>
                  </a:moveTo>
                  <a:lnTo>
                    <a:pt x="856107" y="1991487"/>
                  </a:lnTo>
                  <a:lnTo>
                    <a:pt x="856107" y="0"/>
                  </a:lnTo>
                  <a:lnTo>
                    <a:pt x="0" y="0"/>
                  </a:lnTo>
                  <a:lnTo>
                    <a:pt x="0" y="1991487"/>
                  </a:lnTo>
                  <a:close/>
                </a:path>
              </a:pathLst>
            </a:custGeom>
            <a:ln w="28573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15"/>
          <p:cNvSpPr txBox="1"/>
          <p:nvPr/>
        </p:nvSpPr>
        <p:spPr>
          <a:xfrm>
            <a:off x="5534659" y="3412311"/>
            <a:ext cx="132207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dirty="0">
                <a:solidFill>
                  <a:srgbClr val="FF0000"/>
                </a:solidFill>
                <a:latin typeface="Malgun Gothic"/>
                <a:cs typeface="Malgun Gothic"/>
              </a:rPr>
              <a:t>(202</a:t>
            </a:r>
            <a:r>
              <a:rPr lang="en-US" sz="1600" b="1" dirty="0">
                <a:solidFill>
                  <a:srgbClr val="FF0000"/>
                </a:solidFill>
                <a:latin typeface="Malgun Gothic"/>
                <a:cs typeface="Malgun Gothic"/>
              </a:rPr>
              <a:t>3</a:t>
            </a:r>
            <a:r>
              <a:rPr sz="1600" b="1" dirty="0">
                <a:solidFill>
                  <a:srgbClr val="FF0000"/>
                </a:solidFill>
                <a:latin typeface="Malgun Gothic"/>
                <a:cs typeface="Malgun Gothic"/>
              </a:rPr>
              <a:t>년</a:t>
            </a:r>
            <a:r>
              <a:rPr sz="1600" b="1" spc="-25" dirty="0">
                <a:solidFill>
                  <a:srgbClr val="FF0000"/>
                </a:solidFill>
                <a:latin typeface="Malgun Gothic"/>
                <a:cs typeface="Malgun Gothic"/>
              </a:rPr>
              <a:t> 확인)</a:t>
            </a:r>
            <a:endParaRPr sz="1600" dirty="0">
              <a:latin typeface="Malgun Gothic"/>
              <a:cs typeface="Malgun Gothic"/>
            </a:endParaRPr>
          </a:p>
        </p:txBody>
      </p:sp>
      <p:sp>
        <p:nvSpPr>
          <p:cNvPr id="17" name="object 1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045"/>
              </a:lnSpc>
            </a:pPr>
            <a:fld id="{81D60167-4931-47E6-BA6A-407CBD079E47}" type="slidenum">
              <a:rPr spc="-25" dirty="0"/>
              <a:t>44</a:t>
            </a:fld>
            <a:endParaRPr spc="-25" dirty="0"/>
          </a:p>
        </p:txBody>
      </p:sp>
      <p:sp>
        <p:nvSpPr>
          <p:cNvPr id="16" name="object 16"/>
          <p:cNvSpPr txBox="1"/>
          <p:nvPr/>
        </p:nvSpPr>
        <p:spPr>
          <a:xfrm>
            <a:off x="317093" y="118617"/>
            <a:ext cx="291401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Ⅴ.</a:t>
            </a:r>
            <a:r>
              <a:rPr sz="1800" b="1" spc="-20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신규고용</a:t>
            </a:r>
            <a:r>
              <a:rPr sz="1800" b="1" spc="-25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성과</a:t>
            </a:r>
            <a:r>
              <a:rPr sz="1800" b="1" spc="-10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검증</a:t>
            </a:r>
            <a:r>
              <a:rPr sz="1800" b="1" spc="-25" dirty="0">
                <a:solidFill>
                  <a:srgbClr val="FFFFFF"/>
                </a:solidFill>
                <a:latin typeface="Malgun Gothic"/>
                <a:cs typeface="Malgun Gothic"/>
              </a:rPr>
              <a:t> 기준</a:t>
            </a:r>
            <a:endParaRPr sz="1800">
              <a:latin typeface="Malgun Gothic"/>
              <a:cs typeface="Malgun Gothic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350" y="-1778"/>
            <a:ext cx="7569200" cy="511175"/>
            <a:chOff x="-6350" y="-1778"/>
            <a:chExt cx="7569200" cy="511175"/>
          </a:xfrm>
        </p:grpSpPr>
        <p:sp>
          <p:nvSpPr>
            <p:cNvPr id="3" name="object 3"/>
            <p:cNvSpPr/>
            <p:nvPr/>
          </p:nvSpPr>
          <p:spPr>
            <a:xfrm>
              <a:off x="0" y="4571"/>
              <a:ext cx="7556500" cy="498475"/>
            </a:xfrm>
            <a:custGeom>
              <a:avLst/>
              <a:gdLst/>
              <a:ahLst/>
              <a:cxnLst/>
              <a:rect l="l" t="t" r="r" b="b"/>
              <a:pathLst>
                <a:path w="7556500" h="498475">
                  <a:moveTo>
                    <a:pt x="0" y="498221"/>
                  </a:moveTo>
                  <a:lnTo>
                    <a:pt x="7555992" y="498221"/>
                  </a:lnTo>
                  <a:lnTo>
                    <a:pt x="7555992" y="0"/>
                  </a:lnTo>
                  <a:lnTo>
                    <a:pt x="0" y="0"/>
                  </a:lnTo>
                  <a:lnTo>
                    <a:pt x="0" y="498221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0" y="496442"/>
              <a:ext cx="7556500" cy="12700"/>
            </a:xfrm>
            <a:custGeom>
              <a:avLst/>
              <a:gdLst/>
              <a:ahLst/>
              <a:cxnLst/>
              <a:rect l="l" t="t" r="r" b="b"/>
              <a:pathLst>
                <a:path w="7556500" h="12700">
                  <a:moveTo>
                    <a:pt x="0" y="12700"/>
                  </a:moveTo>
                  <a:lnTo>
                    <a:pt x="7555992" y="12700"/>
                  </a:lnTo>
                  <a:lnTo>
                    <a:pt x="7555992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416F9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4571"/>
              <a:ext cx="7556500" cy="498475"/>
            </a:xfrm>
            <a:custGeom>
              <a:avLst/>
              <a:gdLst/>
              <a:ahLst/>
              <a:cxnLst/>
              <a:rect l="l" t="t" r="r" b="b"/>
              <a:pathLst>
                <a:path w="7556500" h="498475">
                  <a:moveTo>
                    <a:pt x="7555992" y="0"/>
                  </a:moveTo>
                  <a:lnTo>
                    <a:pt x="0" y="0"/>
                  </a:lnTo>
                  <a:lnTo>
                    <a:pt x="0" y="498221"/>
                  </a:lnTo>
                </a:path>
              </a:pathLst>
            </a:custGeom>
            <a:ln w="12700">
              <a:solidFill>
                <a:srgbClr val="416F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" name="object 6"/>
          <p:cNvGrpSpPr/>
          <p:nvPr/>
        </p:nvGrpSpPr>
        <p:grpSpPr>
          <a:xfrm>
            <a:off x="482854" y="4721097"/>
            <a:ext cx="6771640" cy="5627370"/>
            <a:chOff x="482854" y="4721097"/>
            <a:chExt cx="6771640" cy="5627370"/>
          </a:xfrm>
        </p:grpSpPr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87680" y="4725923"/>
              <a:ext cx="6760464" cy="5614416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489204" y="4727447"/>
              <a:ext cx="6758940" cy="5614670"/>
            </a:xfrm>
            <a:custGeom>
              <a:avLst/>
              <a:gdLst/>
              <a:ahLst/>
              <a:cxnLst/>
              <a:rect l="l" t="t" r="r" b="b"/>
              <a:pathLst>
                <a:path w="6758940" h="5614670">
                  <a:moveTo>
                    <a:pt x="0" y="5614162"/>
                  </a:moveTo>
                  <a:lnTo>
                    <a:pt x="6758940" y="5614162"/>
                  </a:lnTo>
                  <a:lnTo>
                    <a:pt x="6758940" y="0"/>
                  </a:lnTo>
                  <a:lnTo>
                    <a:pt x="0" y="0"/>
                  </a:lnTo>
                  <a:lnTo>
                    <a:pt x="0" y="5614162"/>
                  </a:lnTo>
                  <a:close/>
                </a:path>
              </a:pathLst>
            </a:custGeom>
            <a:ln w="12700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" name="object 9"/>
          <p:cNvGrpSpPr/>
          <p:nvPr/>
        </p:nvGrpSpPr>
        <p:grpSpPr>
          <a:xfrm>
            <a:off x="396240" y="568451"/>
            <a:ext cx="6852284" cy="3836035"/>
            <a:chOff x="396240" y="568451"/>
            <a:chExt cx="6852284" cy="3836035"/>
          </a:xfrm>
        </p:grpSpPr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87680" y="786383"/>
              <a:ext cx="6760464" cy="3617976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515112" y="925067"/>
              <a:ext cx="2830195" cy="220979"/>
            </a:xfrm>
            <a:custGeom>
              <a:avLst/>
              <a:gdLst/>
              <a:ahLst/>
              <a:cxnLst/>
              <a:rect l="l" t="t" r="r" b="b"/>
              <a:pathLst>
                <a:path w="2830195" h="220980">
                  <a:moveTo>
                    <a:pt x="2829941" y="0"/>
                  </a:moveTo>
                  <a:lnTo>
                    <a:pt x="0" y="0"/>
                  </a:lnTo>
                  <a:lnTo>
                    <a:pt x="0" y="220979"/>
                  </a:lnTo>
                  <a:lnTo>
                    <a:pt x="2829941" y="220979"/>
                  </a:lnTo>
                  <a:lnTo>
                    <a:pt x="2829941" y="0"/>
                  </a:lnTo>
                  <a:close/>
                </a:path>
              </a:pathLst>
            </a:custGeom>
            <a:solidFill>
              <a:srgbClr val="1F4E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205484" y="972311"/>
              <a:ext cx="286512" cy="135635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510284" y="983487"/>
              <a:ext cx="69468" cy="87629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1599184" y="972311"/>
              <a:ext cx="16510" cy="127000"/>
            </a:xfrm>
            <a:custGeom>
              <a:avLst/>
              <a:gdLst/>
              <a:ahLst/>
              <a:cxnLst/>
              <a:rect l="l" t="t" r="r" b="b"/>
              <a:pathLst>
                <a:path w="16509" h="127000">
                  <a:moveTo>
                    <a:pt x="15985" y="0"/>
                  </a:moveTo>
                  <a:lnTo>
                    <a:pt x="0" y="0"/>
                  </a:lnTo>
                  <a:lnTo>
                    <a:pt x="0" y="126492"/>
                  </a:lnTo>
                  <a:lnTo>
                    <a:pt x="15985" y="126492"/>
                  </a:lnTo>
                  <a:lnTo>
                    <a:pt x="1598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5" name="object 15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643634" y="973073"/>
              <a:ext cx="117093" cy="123570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1782064" y="972311"/>
              <a:ext cx="101600" cy="127000"/>
            </a:xfrm>
            <a:custGeom>
              <a:avLst/>
              <a:gdLst/>
              <a:ahLst/>
              <a:cxnLst/>
              <a:rect l="l" t="t" r="r" b="b"/>
              <a:pathLst>
                <a:path w="101600" h="127000">
                  <a:moveTo>
                    <a:pt x="66294" y="51816"/>
                  </a:moveTo>
                  <a:lnTo>
                    <a:pt x="52324" y="14732"/>
                  </a:lnTo>
                  <a:lnTo>
                    <a:pt x="50292" y="13335"/>
                  </a:lnTo>
                  <a:lnTo>
                    <a:pt x="50292" y="61468"/>
                  </a:lnTo>
                  <a:lnTo>
                    <a:pt x="48641" y="68580"/>
                  </a:lnTo>
                  <a:lnTo>
                    <a:pt x="42037" y="79248"/>
                  </a:lnTo>
                  <a:lnTo>
                    <a:pt x="37973" y="81915"/>
                  </a:lnTo>
                  <a:lnTo>
                    <a:pt x="28321" y="81915"/>
                  </a:lnTo>
                  <a:lnTo>
                    <a:pt x="24384" y="79248"/>
                  </a:lnTo>
                  <a:lnTo>
                    <a:pt x="21082" y="73787"/>
                  </a:lnTo>
                  <a:lnTo>
                    <a:pt x="17780" y="68453"/>
                  </a:lnTo>
                  <a:lnTo>
                    <a:pt x="16129" y="61468"/>
                  </a:lnTo>
                  <a:lnTo>
                    <a:pt x="16129" y="42164"/>
                  </a:lnTo>
                  <a:lnTo>
                    <a:pt x="17653" y="35433"/>
                  </a:lnTo>
                  <a:lnTo>
                    <a:pt x="20955" y="30099"/>
                  </a:lnTo>
                  <a:lnTo>
                    <a:pt x="24130" y="24638"/>
                  </a:lnTo>
                  <a:lnTo>
                    <a:pt x="28194" y="21971"/>
                  </a:lnTo>
                  <a:lnTo>
                    <a:pt x="38227" y="21971"/>
                  </a:lnTo>
                  <a:lnTo>
                    <a:pt x="42291" y="24638"/>
                  </a:lnTo>
                  <a:lnTo>
                    <a:pt x="45466" y="30099"/>
                  </a:lnTo>
                  <a:lnTo>
                    <a:pt x="48768" y="35433"/>
                  </a:lnTo>
                  <a:lnTo>
                    <a:pt x="50165" y="42164"/>
                  </a:lnTo>
                  <a:lnTo>
                    <a:pt x="50292" y="61468"/>
                  </a:lnTo>
                  <a:lnTo>
                    <a:pt x="50292" y="13335"/>
                  </a:lnTo>
                  <a:lnTo>
                    <a:pt x="46736" y="11049"/>
                  </a:lnTo>
                  <a:lnTo>
                    <a:pt x="40259" y="8890"/>
                  </a:lnTo>
                  <a:lnTo>
                    <a:pt x="33147" y="8128"/>
                  </a:lnTo>
                  <a:lnTo>
                    <a:pt x="26035" y="8890"/>
                  </a:lnTo>
                  <a:lnTo>
                    <a:pt x="508" y="42164"/>
                  </a:lnTo>
                  <a:lnTo>
                    <a:pt x="0" y="51816"/>
                  </a:lnTo>
                  <a:lnTo>
                    <a:pt x="508" y="60960"/>
                  </a:lnTo>
                  <a:lnTo>
                    <a:pt x="26035" y="94996"/>
                  </a:lnTo>
                  <a:lnTo>
                    <a:pt x="33147" y="95758"/>
                  </a:lnTo>
                  <a:lnTo>
                    <a:pt x="40386" y="94996"/>
                  </a:lnTo>
                  <a:lnTo>
                    <a:pt x="46863" y="92837"/>
                  </a:lnTo>
                  <a:lnTo>
                    <a:pt x="52451" y="89027"/>
                  </a:lnTo>
                  <a:lnTo>
                    <a:pt x="57277" y="83947"/>
                  </a:lnTo>
                  <a:lnTo>
                    <a:pt x="58534" y="81915"/>
                  </a:lnTo>
                  <a:lnTo>
                    <a:pt x="61214" y="77597"/>
                  </a:lnTo>
                  <a:lnTo>
                    <a:pt x="64008" y="70104"/>
                  </a:lnTo>
                  <a:lnTo>
                    <a:pt x="65786" y="61468"/>
                  </a:lnTo>
                  <a:lnTo>
                    <a:pt x="66294" y="51816"/>
                  </a:lnTo>
                  <a:close/>
                </a:path>
                <a:path w="101600" h="127000">
                  <a:moveTo>
                    <a:pt x="101574" y="0"/>
                  </a:moveTo>
                  <a:lnTo>
                    <a:pt x="85344" y="0"/>
                  </a:lnTo>
                  <a:lnTo>
                    <a:pt x="85344" y="126492"/>
                  </a:lnTo>
                  <a:lnTo>
                    <a:pt x="101574" y="126492"/>
                  </a:lnTo>
                  <a:lnTo>
                    <a:pt x="10157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7" name="object 17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910334" y="972311"/>
              <a:ext cx="110617" cy="122174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087498" y="972311"/>
              <a:ext cx="112013" cy="125984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218816" y="972311"/>
              <a:ext cx="127888" cy="126492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403347" y="972311"/>
              <a:ext cx="245363" cy="126492"/>
            </a:xfrm>
            <a:prstGeom prst="rect">
              <a:avLst/>
            </a:prstGeom>
          </p:spPr>
        </p:pic>
        <p:sp>
          <p:nvSpPr>
            <p:cNvPr id="21" name="object 21"/>
            <p:cNvSpPr/>
            <p:nvPr/>
          </p:nvSpPr>
          <p:spPr>
            <a:xfrm>
              <a:off x="396240" y="850391"/>
              <a:ext cx="92710" cy="125095"/>
            </a:xfrm>
            <a:custGeom>
              <a:avLst/>
              <a:gdLst/>
              <a:ahLst/>
              <a:cxnLst/>
              <a:rect l="l" t="t" r="r" b="b"/>
              <a:pathLst>
                <a:path w="92709" h="125094">
                  <a:moveTo>
                    <a:pt x="92583" y="0"/>
                  </a:moveTo>
                  <a:lnTo>
                    <a:pt x="0" y="0"/>
                  </a:lnTo>
                  <a:lnTo>
                    <a:pt x="92583" y="124841"/>
                  </a:lnTo>
                  <a:lnTo>
                    <a:pt x="92583" y="0"/>
                  </a:lnTo>
                  <a:close/>
                </a:path>
              </a:pathLst>
            </a:custGeom>
            <a:solidFill>
              <a:srgbClr val="7D7D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396240" y="568451"/>
              <a:ext cx="2968625" cy="292735"/>
            </a:xfrm>
            <a:custGeom>
              <a:avLst/>
              <a:gdLst/>
              <a:ahLst/>
              <a:cxnLst/>
              <a:rect l="l" t="t" r="r" b="b"/>
              <a:pathLst>
                <a:path w="2968625" h="292734">
                  <a:moveTo>
                    <a:pt x="2968244" y="0"/>
                  </a:moveTo>
                  <a:lnTo>
                    <a:pt x="0" y="0"/>
                  </a:lnTo>
                  <a:lnTo>
                    <a:pt x="0" y="292480"/>
                  </a:lnTo>
                  <a:lnTo>
                    <a:pt x="2968244" y="292480"/>
                  </a:lnTo>
                  <a:lnTo>
                    <a:pt x="2968244" y="0"/>
                  </a:lnTo>
                  <a:close/>
                </a:path>
              </a:pathLst>
            </a:custGeom>
            <a:solidFill>
              <a:srgbClr val="2C75B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3" name="object 23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900684" y="641603"/>
              <a:ext cx="327659" cy="155448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249679" y="654430"/>
              <a:ext cx="79120" cy="100329"/>
            </a:xfrm>
            <a:prstGeom prst="rect">
              <a:avLst/>
            </a:prstGeom>
          </p:spPr>
        </p:pic>
        <p:sp>
          <p:nvSpPr>
            <p:cNvPr id="25" name="object 25"/>
            <p:cNvSpPr/>
            <p:nvPr/>
          </p:nvSpPr>
          <p:spPr>
            <a:xfrm>
              <a:off x="1350645" y="641603"/>
              <a:ext cx="18415" cy="144780"/>
            </a:xfrm>
            <a:custGeom>
              <a:avLst/>
              <a:gdLst/>
              <a:ahLst/>
              <a:cxnLst/>
              <a:rect l="l" t="t" r="r" b="b"/>
              <a:pathLst>
                <a:path w="18415" h="144779">
                  <a:moveTo>
                    <a:pt x="18413" y="0"/>
                  </a:moveTo>
                  <a:lnTo>
                    <a:pt x="0" y="0"/>
                  </a:lnTo>
                  <a:lnTo>
                    <a:pt x="0" y="144779"/>
                  </a:lnTo>
                  <a:lnTo>
                    <a:pt x="18413" y="144779"/>
                  </a:lnTo>
                  <a:lnTo>
                    <a:pt x="184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6" name="object 26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401318" y="642492"/>
              <a:ext cx="133222" cy="141604"/>
            </a:xfrm>
            <a:prstGeom prst="rect">
              <a:avLst/>
            </a:prstGeom>
          </p:spPr>
        </p:pic>
        <p:pic>
          <p:nvPicPr>
            <p:cNvPr id="27" name="object 27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1558798" y="650874"/>
              <a:ext cx="75310" cy="100456"/>
            </a:xfrm>
            <a:prstGeom prst="rect">
              <a:avLst/>
            </a:prstGeom>
          </p:spPr>
        </p:pic>
        <p:sp>
          <p:nvSpPr>
            <p:cNvPr id="28" name="object 28"/>
            <p:cNvSpPr/>
            <p:nvPr/>
          </p:nvSpPr>
          <p:spPr>
            <a:xfrm>
              <a:off x="1655826" y="641603"/>
              <a:ext cx="19050" cy="144780"/>
            </a:xfrm>
            <a:custGeom>
              <a:avLst/>
              <a:gdLst/>
              <a:ahLst/>
              <a:cxnLst/>
              <a:rect l="l" t="t" r="r" b="b"/>
              <a:pathLst>
                <a:path w="19050" h="144779">
                  <a:moveTo>
                    <a:pt x="18426" y="0"/>
                  </a:moveTo>
                  <a:lnTo>
                    <a:pt x="0" y="0"/>
                  </a:lnTo>
                  <a:lnTo>
                    <a:pt x="0" y="144779"/>
                  </a:lnTo>
                  <a:lnTo>
                    <a:pt x="18426" y="144779"/>
                  </a:lnTo>
                  <a:lnTo>
                    <a:pt x="1842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9" name="object 29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1704593" y="641603"/>
              <a:ext cx="125856" cy="139953"/>
            </a:xfrm>
            <a:prstGeom prst="rect">
              <a:avLst/>
            </a:prstGeom>
          </p:spPr>
        </p:pic>
        <p:pic>
          <p:nvPicPr>
            <p:cNvPr id="30" name="object 30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1909318" y="641603"/>
              <a:ext cx="127507" cy="144272"/>
            </a:xfrm>
            <a:prstGeom prst="rect">
              <a:avLst/>
            </a:prstGeom>
          </p:spPr>
        </p:pic>
        <p:pic>
          <p:nvPicPr>
            <p:cNvPr id="31" name="object 31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2058669" y="641603"/>
              <a:ext cx="145415" cy="144779"/>
            </a:xfrm>
            <a:prstGeom prst="rect">
              <a:avLst/>
            </a:prstGeom>
          </p:spPr>
        </p:pic>
        <p:pic>
          <p:nvPicPr>
            <p:cNvPr id="32" name="object 32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2271013" y="641603"/>
              <a:ext cx="121285" cy="141223"/>
            </a:xfrm>
            <a:prstGeom prst="rect">
              <a:avLst/>
            </a:prstGeom>
          </p:spPr>
        </p:pic>
        <p:pic>
          <p:nvPicPr>
            <p:cNvPr id="33" name="object 33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2422397" y="645032"/>
              <a:ext cx="133210" cy="141350"/>
            </a:xfrm>
            <a:prstGeom prst="rect">
              <a:avLst/>
            </a:prstGeom>
          </p:spPr>
        </p:pic>
        <p:pic>
          <p:nvPicPr>
            <p:cNvPr id="34" name="object 34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2575432" y="654430"/>
              <a:ext cx="79121" cy="100329"/>
            </a:xfrm>
            <a:prstGeom prst="rect">
              <a:avLst/>
            </a:prstGeom>
          </p:spPr>
        </p:pic>
        <p:sp>
          <p:nvSpPr>
            <p:cNvPr id="35" name="object 35"/>
            <p:cNvSpPr/>
            <p:nvPr/>
          </p:nvSpPr>
          <p:spPr>
            <a:xfrm>
              <a:off x="2676397" y="641603"/>
              <a:ext cx="18415" cy="144780"/>
            </a:xfrm>
            <a:custGeom>
              <a:avLst/>
              <a:gdLst/>
              <a:ahLst/>
              <a:cxnLst/>
              <a:rect l="l" t="t" r="r" b="b"/>
              <a:pathLst>
                <a:path w="18414" h="144779">
                  <a:moveTo>
                    <a:pt x="18413" y="0"/>
                  </a:moveTo>
                  <a:lnTo>
                    <a:pt x="0" y="0"/>
                  </a:lnTo>
                  <a:lnTo>
                    <a:pt x="0" y="144779"/>
                  </a:lnTo>
                  <a:lnTo>
                    <a:pt x="18413" y="144779"/>
                  </a:lnTo>
                  <a:lnTo>
                    <a:pt x="184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6" name="object 36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2727070" y="648588"/>
              <a:ext cx="133223" cy="132969"/>
            </a:xfrm>
            <a:prstGeom prst="rect">
              <a:avLst/>
            </a:prstGeom>
          </p:spPr>
        </p:pic>
        <p:sp>
          <p:nvSpPr>
            <p:cNvPr id="37" name="object 37"/>
            <p:cNvSpPr/>
            <p:nvPr/>
          </p:nvSpPr>
          <p:spPr>
            <a:xfrm>
              <a:off x="589788" y="1252727"/>
              <a:ext cx="10160" cy="92710"/>
            </a:xfrm>
            <a:custGeom>
              <a:avLst/>
              <a:gdLst/>
              <a:ahLst/>
              <a:cxnLst/>
              <a:rect l="l" t="t" r="r" b="b"/>
              <a:pathLst>
                <a:path w="10159" h="92709">
                  <a:moveTo>
                    <a:pt x="10096" y="1270"/>
                  </a:moveTo>
                  <a:lnTo>
                    <a:pt x="9931" y="1270"/>
                  </a:lnTo>
                  <a:lnTo>
                    <a:pt x="9931" y="0"/>
                  </a:lnTo>
                  <a:lnTo>
                    <a:pt x="139" y="0"/>
                  </a:lnTo>
                  <a:lnTo>
                    <a:pt x="139" y="1270"/>
                  </a:lnTo>
                  <a:lnTo>
                    <a:pt x="0" y="1270"/>
                  </a:lnTo>
                  <a:lnTo>
                    <a:pt x="0" y="91440"/>
                  </a:lnTo>
                  <a:lnTo>
                    <a:pt x="25" y="92710"/>
                  </a:lnTo>
                  <a:lnTo>
                    <a:pt x="9956" y="92710"/>
                  </a:lnTo>
                  <a:lnTo>
                    <a:pt x="9956" y="91440"/>
                  </a:lnTo>
                  <a:lnTo>
                    <a:pt x="10096" y="91440"/>
                  </a:lnTo>
                  <a:lnTo>
                    <a:pt x="10096" y="1270"/>
                  </a:lnTo>
                  <a:close/>
                </a:path>
              </a:pathLst>
            </a:custGeom>
            <a:solidFill>
              <a:srgbClr val="1F4E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8" name="object 38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656844" y="1232915"/>
              <a:ext cx="173736" cy="118872"/>
            </a:xfrm>
            <a:prstGeom prst="rect">
              <a:avLst/>
            </a:prstGeom>
          </p:spPr>
        </p:pic>
        <p:pic>
          <p:nvPicPr>
            <p:cNvPr id="39" name="object 39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830580" y="1232915"/>
              <a:ext cx="330405" cy="118745"/>
            </a:xfrm>
            <a:prstGeom prst="rect">
              <a:avLst/>
            </a:prstGeom>
          </p:spPr>
        </p:pic>
        <p:pic>
          <p:nvPicPr>
            <p:cNvPr id="40" name="object 40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1205484" y="1232915"/>
              <a:ext cx="336334" cy="118745"/>
            </a:xfrm>
            <a:prstGeom prst="rect">
              <a:avLst/>
            </a:prstGeom>
          </p:spPr>
        </p:pic>
        <p:pic>
          <p:nvPicPr>
            <p:cNvPr id="41" name="object 41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1581912" y="1232915"/>
              <a:ext cx="2749295" cy="118872"/>
            </a:xfrm>
            <a:prstGeom prst="rect">
              <a:avLst/>
            </a:prstGeom>
          </p:spPr>
        </p:pic>
        <p:pic>
          <p:nvPicPr>
            <p:cNvPr id="42" name="object 42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589788" y="2069591"/>
              <a:ext cx="2985516" cy="259079"/>
            </a:xfrm>
            <a:prstGeom prst="rect">
              <a:avLst/>
            </a:prstGeom>
          </p:spPr>
        </p:pic>
        <p:pic>
          <p:nvPicPr>
            <p:cNvPr id="43" name="object 43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3611879" y="2069591"/>
              <a:ext cx="3262883" cy="124968"/>
            </a:xfrm>
            <a:prstGeom prst="rect">
              <a:avLst/>
            </a:prstGeom>
          </p:spPr>
        </p:pic>
        <p:sp>
          <p:nvSpPr>
            <p:cNvPr id="44" name="object 44"/>
            <p:cNvSpPr/>
            <p:nvPr/>
          </p:nvSpPr>
          <p:spPr>
            <a:xfrm>
              <a:off x="515112" y="2458211"/>
              <a:ext cx="2830195" cy="220979"/>
            </a:xfrm>
            <a:custGeom>
              <a:avLst/>
              <a:gdLst/>
              <a:ahLst/>
              <a:cxnLst/>
              <a:rect l="l" t="t" r="r" b="b"/>
              <a:pathLst>
                <a:path w="2830195" h="220980">
                  <a:moveTo>
                    <a:pt x="2829941" y="0"/>
                  </a:moveTo>
                  <a:lnTo>
                    <a:pt x="0" y="0"/>
                  </a:lnTo>
                  <a:lnTo>
                    <a:pt x="0" y="220979"/>
                  </a:lnTo>
                  <a:lnTo>
                    <a:pt x="2829941" y="220979"/>
                  </a:lnTo>
                  <a:lnTo>
                    <a:pt x="2829941" y="0"/>
                  </a:lnTo>
                  <a:close/>
                </a:path>
              </a:pathLst>
            </a:custGeom>
            <a:solidFill>
              <a:srgbClr val="1F4E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5" name="object 45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757428" y="2505455"/>
              <a:ext cx="286512" cy="135635"/>
            </a:xfrm>
            <a:prstGeom prst="rect">
              <a:avLst/>
            </a:prstGeom>
          </p:spPr>
        </p:pic>
        <p:pic>
          <p:nvPicPr>
            <p:cNvPr id="46" name="object 46"/>
            <p:cNvPicPr/>
            <p:nvPr/>
          </p:nvPicPr>
          <p:blipFill>
            <a:blip r:embed="rId29" cstate="print"/>
            <a:stretch>
              <a:fillRect/>
            </a:stretch>
          </p:blipFill>
          <p:spPr>
            <a:xfrm>
              <a:off x="1062227" y="2516631"/>
              <a:ext cx="69532" cy="87629"/>
            </a:xfrm>
            <a:prstGeom prst="rect">
              <a:avLst/>
            </a:prstGeom>
          </p:spPr>
        </p:pic>
        <p:sp>
          <p:nvSpPr>
            <p:cNvPr id="47" name="object 47"/>
            <p:cNvSpPr/>
            <p:nvPr/>
          </p:nvSpPr>
          <p:spPr>
            <a:xfrm>
              <a:off x="1151064" y="2505454"/>
              <a:ext cx="16510" cy="127000"/>
            </a:xfrm>
            <a:custGeom>
              <a:avLst/>
              <a:gdLst/>
              <a:ahLst/>
              <a:cxnLst/>
              <a:rect l="l" t="t" r="r" b="b"/>
              <a:pathLst>
                <a:path w="16509" h="127000">
                  <a:moveTo>
                    <a:pt x="16098" y="0"/>
                  </a:moveTo>
                  <a:lnTo>
                    <a:pt x="0" y="0"/>
                  </a:lnTo>
                  <a:lnTo>
                    <a:pt x="0" y="126493"/>
                  </a:lnTo>
                  <a:lnTo>
                    <a:pt x="16098" y="126493"/>
                  </a:lnTo>
                  <a:lnTo>
                    <a:pt x="1609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8" name="object 48"/>
            <p:cNvPicPr/>
            <p:nvPr/>
          </p:nvPicPr>
          <p:blipFill>
            <a:blip r:embed="rId30" cstate="print"/>
            <a:stretch>
              <a:fillRect/>
            </a:stretch>
          </p:blipFill>
          <p:spPr>
            <a:xfrm>
              <a:off x="1195539" y="2506217"/>
              <a:ext cx="117132" cy="123571"/>
            </a:xfrm>
            <a:prstGeom prst="rect">
              <a:avLst/>
            </a:prstGeom>
          </p:spPr>
        </p:pic>
        <p:sp>
          <p:nvSpPr>
            <p:cNvPr id="49" name="object 49"/>
            <p:cNvSpPr/>
            <p:nvPr/>
          </p:nvSpPr>
          <p:spPr>
            <a:xfrm>
              <a:off x="1333881" y="2505455"/>
              <a:ext cx="102235" cy="127000"/>
            </a:xfrm>
            <a:custGeom>
              <a:avLst/>
              <a:gdLst/>
              <a:ahLst/>
              <a:cxnLst/>
              <a:rect l="l" t="t" r="r" b="b"/>
              <a:pathLst>
                <a:path w="102234" h="127000">
                  <a:moveTo>
                    <a:pt x="66421" y="51816"/>
                  </a:moveTo>
                  <a:lnTo>
                    <a:pt x="65786" y="42164"/>
                  </a:lnTo>
                  <a:lnTo>
                    <a:pt x="64135" y="33782"/>
                  </a:lnTo>
                  <a:lnTo>
                    <a:pt x="61341" y="26289"/>
                  </a:lnTo>
                  <a:lnTo>
                    <a:pt x="58674" y="21971"/>
                  </a:lnTo>
                  <a:lnTo>
                    <a:pt x="57404" y="19812"/>
                  </a:lnTo>
                  <a:lnTo>
                    <a:pt x="52451" y="14732"/>
                  </a:lnTo>
                  <a:lnTo>
                    <a:pt x="50292" y="13335"/>
                  </a:lnTo>
                  <a:lnTo>
                    <a:pt x="50292" y="42164"/>
                  </a:lnTo>
                  <a:lnTo>
                    <a:pt x="50292" y="61468"/>
                  </a:lnTo>
                  <a:lnTo>
                    <a:pt x="48768" y="68580"/>
                  </a:lnTo>
                  <a:lnTo>
                    <a:pt x="42164" y="79248"/>
                  </a:lnTo>
                  <a:lnTo>
                    <a:pt x="38100" y="81915"/>
                  </a:lnTo>
                  <a:lnTo>
                    <a:pt x="28448" y="81915"/>
                  </a:lnTo>
                  <a:lnTo>
                    <a:pt x="24384" y="79248"/>
                  </a:lnTo>
                  <a:lnTo>
                    <a:pt x="21082" y="73787"/>
                  </a:lnTo>
                  <a:lnTo>
                    <a:pt x="17780" y="68453"/>
                  </a:lnTo>
                  <a:lnTo>
                    <a:pt x="16256" y="61468"/>
                  </a:lnTo>
                  <a:lnTo>
                    <a:pt x="16256" y="42164"/>
                  </a:lnTo>
                  <a:lnTo>
                    <a:pt x="17653" y="35433"/>
                  </a:lnTo>
                  <a:lnTo>
                    <a:pt x="20955" y="30099"/>
                  </a:lnTo>
                  <a:lnTo>
                    <a:pt x="24130" y="24765"/>
                  </a:lnTo>
                  <a:lnTo>
                    <a:pt x="28321" y="21971"/>
                  </a:lnTo>
                  <a:lnTo>
                    <a:pt x="38354" y="21971"/>
                  </a:lnTo>
                  <a:lnTo>
                    <a:pt x="42418" y="24765"/>
                  </a:lnTo>
                  <a:lnTo>
                    <a:pt x="45593" y="30099"/>
                  </a:lnTo>
                  <a:lnTo>
                    <a:pt x="48895" y="35433"/>
                  </a:lnTo>
                  <a:lnTo>
                    <a:pt x="33274" y="8128"/>
                  </a:lnTo>
                  <a:lnTo>
                    <a:pt x="26162" y="8890"/>
                  </a:lnTo>
                  <a:lnTo>
                    <a:pt x="635" y="42164"/>
                  </a:lnTo>
                  <a:lnTo>
                    <a:pt x="0" y="51816"/>
                  </a:lnTo>
                  <a:lnTo>
                    <a:pt x="635" y="61468"/>
                  </a:lnTo>
                  <a:lnTo>
                    <a:pt x="26162" y="94996"/>
                  </a:lnTo>
                  <a:lnTo>
                    <a:pt x="33274" y="95758"/>
                  </a:lnTo>
                  <a:lnTo>
                    <a:pt x="40513" y="94996"/>
                  </a:lnTo>
                  <a:lnTo>
                    <a:pt x="46863" y="92837"/>
                  </a:lnTo>
                  <a:lnTo>
                    <a:pt x="52578" y="89027"/>
                  </a:lnTo>
                  <a:lnTo>
                    <a:pt x="57404" y="83947"/>
                  </a:lnTo>
                  <a:lnTo>
                    <a:pt x="58661" y="81915"/>
                  </a:lnTo>
                  <a:lnTo>
                    <a:pt x="61341" y="77597"/>
                  </a:lnTo>
                  <a:lnTo>
                    <a:pt x="64135" y="70104"/>
                  </a:lnTo>
                  <a:lnTo>
                    <a:pt x="65786" y="61468"/>
                  </a:lnTo>
                  <a:lnTo>
                    <a:pt x="66421" y="51816"/>
                  </a:lnTo>
                  <a:close/>
                </a:path>
                <a:path w="102234" h="127000">
                  <a:moveTo>
                    <a:pt x="101701" y="0"/>
                  </a:moveTo>
                  <a:lnTo>
                    <a:pt x="85471" y="0"/>
                  </a:lnTo>
                  <a:lnTo>
                    <a:pt x="85471" y="126492"/>
                  </a:lnTo>
                  <a:lnTo>
                    <a:pt x="101701" y="126492"/>
                  </a:lnTo>
                  <a:lnTo>
                    <a:pt x="1017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0" name="object 50"/>
            <p:cNvPicPr/>
            <p:nvPr/>
          </p:nvPicPr>
          <p:blipFill>
            <a:blip r:embed="rId31" cstate="print"/>
            <a:stretch>
              <a:fillRect/>
            </a:stretch>
          </p:blipFill>
          <p:spPr>
            <a:xfrm>
              <a:off x="1462151" y="2505455"/>
              <a:ext cx="110617" cy="122174"/>
            </a:xfrm>
            <a:prstGeom prst="rect">
              <a:avLst/>
            </a:prstGeom>
          </p:spPr>
        </p:pic>
        <p:pic>
          <p:nvPicPr>
            <p:cNvPr id="51" name="object 51"/>
            <p:cNvPicPr/>
            <p:nvPr/>
          </p:nvPicPr>
          <p:blipFill>
            <a:blip r:embed="rId32" cstate="print"/>
            <a:stretch>
              <a:fillRect/>
            </a:stretch>
          </p:blipFill>
          <p:spPr>
            <a:xfrm>
              <a:off x="1639443" y="2505455"/>
              <a:ext cx="112013" cy="125983"/>
            </a:xfrm>
            <a:prstGeom prst="rect">
              <a:avLst/>
            </a:prstGeom>
          </p:spPr>
        </p:pic>
        <p:pic>
          <p:nvPicPr>
            <p:cNvPr id="52" name="object 52"/>
            <p:cNvPicPr/>
            <p:nvPr/>
          </p:nvPicPr>
          <p:blipFill>
            <a:blip r:embed="rId33" cstate="print"/>
            <a:stretch>
              <a:fillRect/>
            </a:stretch>
          </p:blipFill>
          <p:spPr>
            <a:xfrm>
              <a:off x="1770761" y="2505455"/>
              <a:ext cx="127888" cy="126492"/>
            </a:xfrm>
            <a:prstGeom prst="rect">
              <a:avLst/>
            </a:prstGeom>
          </p:spPr>
        </p:pic>
        <p:pic>
          <p:nvPicPr>
            <p:cNvPr id="53" name="object 53"/>
            <p:cNvPicPr/>
            <p:nvPr/>
          </p:nvPicPr>
          <p:blipFill>
            <a:blip r:embed="rId34" cstate="print"/>
            <a:stretch>
              <a:fillRect/>
            </a:stretch>
          </p:blipFill>
          <p:spPr>
            <a:xfrm>
              <a:off x="1958340" y="2503931"/>
              <a:ext cx="249936" cy="128016"/>
            </a:xfrm>
            <a:prstGeom prst="rect">
              <a:avLst/>
            </a:prstGeom>
          </p:spPr>
        </p:pic>
        <p:pic>
          <p:nvPicPr>
            <p:cNvPr id="54" name="object 54"/>
            <p:cNvPicPr/>
            <p:nvPr/>
          </p:nvPicPr>
          <p:blipFill>
            <a:blip r:embed="rId35" cstate="print"/>
            <a:stretch>
              <a:fillRect/>
            </a:stretch>
          </p:blipFill>
          <p:spPr>
            <a:xfrm>
              <a:off x="2276856" y="2505514"/>
              <a:ext cx="101330" cy="123766"/>
            </a:xfrm>
            <a:prstGeom prst="rect">
              <a:avLst/>
            </a:prstGeom>
          </p:spPr>
        </p:pic>
        <p:pic>
          <p:nvPicPr>
            <p:cNvPr id="55" name="object 55"/>
            <p:cNvPicPr/>
            <p:nvPr/>
          </p:nvPicPr>
          <p:blipFill>
            <a:blip r:embed="rId36" cstate="print"/>
            <a:stretch>
              <a:fillRect/>
            </a:stretch>
          </p:blipFill>
          <p:spPr>
            <a:xfrm>
              <a:off x="2413000" y="2505455"/>
              <a:ext cx="101092" cy="126492"/>
            </a:xfrm>
            <a:prstGeom prst="rect">
              <a:avLst/>
            </a:prstGeom>
          </p:spPr>
        </p:pic>
        <p:sp>
          <p:nvSpPr>
            <p:cNvPr id="56" name="object 56"/>
            <p:cNvSpPr/>
            <p:nvPr/>
          </p:nvSpPr>
          <p:spPr>
            <a:xfrm>
              <a:off x="2537968" y="2505455"/>
              <a:ext cx="107950" cy="127000"/>
            </a:xfrm>
            <a:custGeom>
              <a:avLst/>
              <a:gdLst/>
              <a:ahLst/>
              <a:cxnLst/>
              <a:rect l="l" t="t" r="r" b="b"/>
              <a:pathLst>
                <a:path w="107950" h="127000">
                  <a:moveTo>
                    <a:pt x="82296" y="82042"/>
                  </a:moveTo>
                  <a:lnTo>
                    <a:pt x="55372" y="54737"/>
                  </a:lnTo>
                  <a:lnTo>
                    <a:pt x="50165" y="8509"/>
                  </a:lnTo>
                  <a:lnTo>
                    <a:pt x="33655" y="8509"/>
                  </a:lnTo>
                  <a:lnTo>
                    <a:pt x="33655" y="33020"/>
                  </a:lnTo>
                  <a:lnTo>
                    <a:pt x="33020" y="40767"/>
                  </a:lnTo>
                  <a:lnTo>
                    <a:pt x="13462" y="76327"/>
                  </a:lnTo>
                  <a:lnTo>
                    <a:pt x="0" y="85725"/>
                  </a:lnTo>
                  <a:lnTo>
                    <a:pt x="12827" y="97282"/>
                  </a:lnTo>
                  <a:lnTo>
                    <a:pt x="21590" y="90170"/>
                  </a:lnTo>
                  <a:lnTo>
                    <a:pt x="29464" y="82296"/>
                  </a:lnTo>
                  <a:lnTo>
                    <a:pt x="36195" y="73533"/>
                  </a:lnTo>
                  <a:lnTo>
                    <a:pt x="41910" y="63881"/>
                  </a:lnTo>
                  <a:lnTo>
                    <a:pt x="47752" y="72771"/>
                  </a:lnTo>
                  <a:lnTo>
                    <a:pt x="54483" y="81026"/>
                  </a:lnTo>
                  <a:lnTo>
                    <a:pt x="62230" y="88392"/>
                  </a:lnTo>
                  <a:lnTo>
                    <a:pt x="70866" y="95123"/>
                  </a:lnTo>
                  <a:lnTo>
                    <a:pt x="82296" y="82042"/>
                  </a:lnTo>
                  <a:close/>
                </a:path>
                <a:path w="107950" h="127000">
                  <a:moveTo>
                    <a:pt x="107670" y="0"/>
                  </a:moveTo>
                  <a:lnTo>
                    <a:pt x="91440" y="0"/>
                  </a:lnTo>
                  <a:lnTo>
                    <a:pt x="91440" y="126492"/>
                  </a:lnTo>
                  <a:lnTo>
                    <a:pt x="107670" y="126492"/>
                  </a:lnTo>
                  <a:lnTo>
                    <a:pt x="10767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7" name="object 57"/>
            <p:cNvPicPr/>
            <p:nvPr/>
          </p:nvPicPr>
          <p:blipFill>
            <a:blip r:embed="rId37" cstate="print"/>
            <a:stretch>
              <a:fillRect/>
            </a:stretch>
          </p:blipFill>
          <p:spPr>
            <a:xfrm>
              <a:off x="2719704" y="2505454"/>
              <a:ext cx="242300" cy="126493"/>
            </a:xfrm>
            <a:prstGeom prst="rect">
              <a:avLst/>
            </a:prstGeom>
          </p:spPr>
        </p:pic>
        <p:pic>
          <p:nvPicPr>
            <p:cNvPr id="58" name="object 58"/>
            <p:cNvPicPr/>
            <p:nvPr/>
          </p:nvPicPr>
          <p:blipFill>
            <a:blip r:embed="rId38" cstate="print"/>
            <a:stretch>
              <a:fillRect/>
            </a:stretch>
          </p:blipFill>
          <p:spPr>
            <a:xfrm>
              <a:off x="2986659" y="2505455"/>
              <a:ext cx="108458" cy="123825"/>
            </a:xfrm>
            <a:prstGeom prst="rect">
              <a:avLst/>
            </a:prstGeom>
          </p:spPr>
        </p:pic>
        <p:sp>
          <p:nvSpPr>
            <p:cNvPr id="59" name="object 59"/>
            <p:cNvSpPr/>
            <p:nvPr/>
          </p:nvSpPr>
          <p:spPr>
            <a:xfrm>
              <a:off x="482854" y="775207"/>
              <a:ext cx="0" cy="3627754"/>
            </a:xfrm>
            <a:custGeom>
              <a:avLst/>
              <a:gdLst/>
              <a:ahLst/>
              <a:cxnLst/>
              <a:rect l="l" t="t" r="r" b="b"/>
              <a:pathLst>
                <a:path h="3627754">
                  <a:moveTo>
                    <a:pt x="0" y="0"/>
                  </a:moveTo>
                  <a:lnTo>
                    <a:pt x="0" y="3627754"/>
                  </a:lnTo>
                </a:path>
              </a:pathLst>
            </a:custGeom>
            <a:ln w="12700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0" name="object 60"/>
          <p:cNvSpPr/>
          <p:nvPr/>
        </p:nvSpPr>
        <p:spPr>
          <a:xfrm>
            <a:off x="476504" y="775207"/>
            <a:ext cx="6901180" cy="3627754"/>
          </a:xfrm>
          <a:custGeom>
            <a:avLst/>
            <a:gdLst/>
            <a:ahLst/>
            <a:cxnLst/>
            <a:rect l="l" t="t" r="r" b="b"/>
            <a:pathLst>
              <a:path w="6901180" h="3627754">
                <a:moveTo>
                  <a:pt x="6894830" y="0"/>
                </a:moveTo>
                <a:lnTo>
                  <a:pt x="6894830" y="3627754"/>
                </a:lnTo>
              </a:path>
              <a:path w="6901180" h="3627754">
                <a:moveTo>
                  <a:pt x="0" y="6350"/>
                </a:moveTo>
                <a:lnTo>
                  <a:pt x="6901180" y="6350"/>
                </a:lnTo>
              </a:path>
              <a:path w="6901180" h="3627754">
                <a:moveTo>
                  <a:pt x="0" y="3621404"/>
                </a:moveTo>
                <a:lnTo>
                  <a:pt x="6901180" y="3621404"/>
                </a:lnTo>
              </a:path>
            </a:pathLst>
          </a:custGeom>
          <a:ln w="127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 txBox="1"/>
          <p:nvPr/>
        </p:nvSpPr>
        <p:spPr>
          <a:xfrm>
            <a:off x="772668" y="1379978"/>
            <a:ext cx="6586220" cy="625475"/>
          </a:xfrm>
          <a:prstGeom prst="rect">
            <a:avLst/>
          </a:prstGeom>
        </p:spPr>
        <p:txBody>
          <a:bodyPr vert="horz" wrap="square" lIns="0" tIns="26670" rIns="0" bIns="0" rtlCol="0">
            <a:spAutoFit/>
          </a:bodyPr>
          <a:lstStyle/>
          <a:p>
            <a:pPr marL="165735" indent="-166370">
              <a:lnSpc>
                <a:spcPts val="1090"/>
              </a:lnSpc>
              <a:spcBef>
                <a:spcPts val="210"/>
              </a:spcBef>
              <a:tabLst>
                <a:tab pos="2695575" algn="l"/>
                <a:tab pos="2719705" algn="l"/>
              </a:tabLst>
            </a:pPr>
            <a:r>
              <a:rPr sz="1000" b="1" dirty="0">
                <a:solidFill>
                  <a:srgbClr val="7D7D7D"/>
                </a:solidFill>
                <a:latin typeface="Malgun Gothic"/>
                <a:cs typeface="Malgun Gothic"/>
              </a:rPr>
              <a:t>※</a:t>
            </a:r>
            <a:r>
              <a:rPr sz="1000" b="1" spc="-6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1000" b="1" dirty="0">
                <a:solidFill>
                  <a:srgbClr val="7D7D7D"/>
                </a:solidFill>
                <a:latin typeface="Malgun Gothic"/>
                <a:cs typeface="Malgun Gothic"/>
              </a:rPr>
              <a:t>국공립연구소,</a:t>
            </a:r>
            <a:r>
              <a:rPr sz="1000" b="1" spc="-3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1000" b="1" dirty="0">
                <a:solidFill>
                  <a:srgbClr val="7D7D7D"/>
                </a:solidFill>
                <a:latin typeface="Malgun Gothic"/>
                <a:cs typeface="Malgun Gothic"/>
              </a:rPr>
              <a:t>정부출연연구소,</a:t>
            </a:r>
            <a:r>
              <a:rPr sz="1000" b="1" spc="-4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1000" b="1" dirty="0">
                <a:solidFill>
                  <a:srgbClr val="7D7D7D"/>
                </a:solidFill>
                <a:latin typeface="Malgun Gothic"/>
                <a:cs typeface="Malgun Gothic"/>
              </a:rPr>
              <a:t>대학</a:t>
            </a:r>
            <a:r>
              <a:rPr sz="1000" b="1" spc="-6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1000" b="1" spc="-25" dirty="0">
                <a:solidFill>
                  <a:srgbClr val="7D7D7D"/>
                </a:solidFill>
                <a:latin typeface="Malgun Gothic"/>
                <a:cs typeface="Malgun Gothic"/>
              </a:rPr>
              <a:t>등의</a:t>
            </a:r>
            <a:r>
              <a:rPr sz="1000" b="1" dirty="0">
                <a:solidFill>
                  <a:srgbClr val="7D7D7D"/>
                </a:solidFill>
                <a:latin typeface="Malgun Gothic"/>
                <a:cs typeface="Malgun Gothic"/>
              </a:rPr>
              <a:t>	비영리연구기관은</a:t>
            </a:r>
            <a:r>
              <a:rPr sz="1000" b="1" spc="-4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1000" b="1" dirty="0">
                <a:solidFill>
                  <a:srgbClr val="7D7D7D"/>
                </a:solidFill>
                <a:latin typeface="Malgun Gothic"/>
                <a:cs typeface="Malgun Gothic"/>
              </a:rPr>
              <a:t>개발된</a:t>
            </a:r>
            <a:r>
              <a:rPr sz="1000" b="1" spc="-6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1000" b="1" dirty="0">
                <a:solidFill>
                  <a:srgbClr val="7D7D7D"/>
                </a:solidFill>
                <a:latin typeface="Malgun Gothic"/>
                <a:cs typeface="Malgun Gothic"/>
              </a:rPr>
              <a:t>기술의</a:t>
            </a:r>
            <a:r>
              <a:rPr sz="1000" b="1" spc="-6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1000" b="1" dirty="0">
                <a:solidFill>
                  <a:srgbClr val="7D7D7D"/>
                </a:solidFill>
                <a:latin typeface="Malgun Gothic"/>
                <a:cs typeface="Malgun Gothic"/>
              </a:rPr>
              <a:t>사업화가</a:t>
            </a:r>
            <a:r>
              <a:rPr sz="1000" b="1" spc="-4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1000" b="1" dirty="0">
                <a:solidFill>
                  <a:srgbClr val="7D7D7D"/>
                </a:solidFill>
                <a:latin typeface="Malgun Gothic"/>
                <a:cs typeface="Malgun Gothic"/>
              </a:rPr>
              <a:t>어려우므로</a:t>
            </a:r>
            <a:r>
              <a:rPr sz="1000" b="1" spc="-5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1000" b="1" spc="-10" dirty="0">
                <a:solidFill>
                  <a:srgbClr val="7D7D7D"/>
                </a:solidFill>
                <a:latin typeface="Malgun Gothic"/>
                <a:cs typeface="Malgun Gothic"/>
              </a:rPr>
              <a:t>기술사업화가 </a:t>
            </a:r>
            <a:r>
              <a:rPr sz="1000" b="1" dirty="0">
                <a:solidFill>
                  <a:srgbClr val="7D7D7D"/>
                </a:solidFill>
                <a:latin typeface="Malgun Gothic"/>
                <a:cs typeface="Malgun Gothic"/>
              </a:rPr>
              <a:t>가능한</a:t>
            </a:r>
            <a:r>
              <a:rPr sz="1000" b="1" spc="-4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1000" b="1" dirty="0">
                <a:solidFill>
                  <a:srgbClr val="7D7D7D"/>
                </a:solidFill>
                <a:latin typeface="Malgun Gothic"/>
                <a:cs typeface="Malgun Gothic"/>
              </a:rPr>
              <a:t>기업</a:t>
            </a:r>
            <a:r>
              <a:rPr sz="1000" b="1" spc="-4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1000" b="1" dirty="0">
                <a:solidFill>
                  <a:srgbClr val="7D7D7D"/>
                </a:solidFill>
                <a:latin typeface="Malgun Gothic"/>
                <a:cs typeface="Malgun Gothic"/>
              </a:rPr>
              <a:t>등에</a:t>
            </a:r>
            <a:r>
              <a:rPr sz="1000" b="1" spc="-4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1000" b="1" dirty="0">
                <a:solidFill>
                  <a:srgbClr val="7D7D7D"/>
                </a:solidFill>
                <a:latin typeface="Malgun Gothic"/>
                <a:cs typeface="Malgun Gothic"/>
              </a:rPr>
              <a:t>기술을</a:t>
            </a:r>
            <a:r>
              <a:rPr sz="1000" b="1" spc="-3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1000" b="1" dirty="0">
                <a:solidFill>
                  <a:srgbClr val="7D7D7D"/>
                </a:solidFill>
                <a:latin typeface="Malgun Gothic"/>
                <a:cs typeface="Malgun Gothic"/>
              </a:rPr>
              <a:t>이전하고</a:t>
            </a:r>
            <a:r>
              <a:rPr sz="1000" b="1" spc="-3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1000" b="1" dirty="0">
                <a:solidFill>
                  <a:srgbClr val="7D7D7D"/>
                </a:solidFill>
                <a:latin typeface="Malgun Gothic"/>
                <a:cs typeface="Malgun Gothic"/>
              </a:rPr>
              <a:t>그</a:t>
            </a:r>
            <a:r>
              <a:rPr sz="1000" b="1" spc="-4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1000" b="1" spc="-25" dirty="0">
                <a:solidFill>
                  <a:srgbClr val="7D7D7D"/>
                </a:solidFill>
                <a:latin typeface="Malgun Gothic"/>
                <a:cs typeface="Malgun Gothic"/>
              </a:rPr>
              <a:t>대가</a:t>
            </a:r>
            <a:r>
              <a:rPr sz="1000" b="1" dirty="0">
                <a:solidFill>
                  <a:srgbClr val="7D7D7D"/>
                </a:solidFill>
                <a:latin typeface="Malgun Gothic"/>
                <a:cs typeface="Malgun Gothic"/>
              </a:rPr>
              <a:t>		로</a:t>
            </a:r>
            <a:r>
              <a:rPr sz="1000" b="1" spc="-3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1000" b="1" dirty="0">
                <a:solidFill>
                  <a:srgbClr val="7D7D7D"/>
                </a:solidFill>
                <a:latin typeface="Malgun Gothic"/>
                <a:cs typeface="Malgun Gothic"/>
              </a:rPr>
              <a:t>기술료를</a:t>
            </a:r>
            <a:r>
              <a:rPr sz="1000" b="1" spc="-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1000" b="1" spc="-25" dirty="0">
                <a:solidFill>
                  <a:srgbClr val="7D7D7D"/>
                </a:solidFill>
                <a:latin typeface="Malgun Gothic"/>
                <a:cs typeface="Malgun Gothic"/>
              </a:rPr>
              <a:t>징수</a:t>
            </a:r>
            <a:endParaRPr sz="1000">
              <a:latin typeface="Malgun Gothic"/>
              <a:cs typeface="Malgun Gothic"/>
            </a:endParaRPr>
          </a:p>
          <a:p>
            <a:pPr marL="165735" marR="204470" indent="-166370">
              <a:lnSpc>
                <a:spcPts val="1100"/>
              </a:lnSpc>
              <a:spcBef>
                <a:spcPts val="310"/>
              </a:spcBef>
              <a:tabLst>
                <a:tab pos="2820670" algn="l"/>
              </a:tabLst>
            </a:pPr>
            <a:r>
              <a:rPr sz="1000" b="1" dirty="0">
                <a:solidFill>
                  <a:srgbClr val="7D7D7D"/>
                </a:solidFill>
                <a:latin typeface="Malgun Gothic"/>
                <a:cs typeface="Malgun Gothic"/>
              </a:rPr>
              <a:t>※</a:t>
            </a:r>
            <a:r>
              <a:rPr sz="1000" b="1" spc="-3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1000" b="1" dirty="0">
                <a:solidFill>
                  <a:srgbClr val="7D7D7D"/>
                </a:solidFill>
                <a:latin typeface="Malgun Gothic"/>
                <a:cs typeface="Malgun Gothic"/>
              </a:rPr>
              <a:t>민간기업이</a:t>
            </a:r>
            <a:r>
              <a:rPr sz="1000" b="1" spc="-4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1000" b="1" dirty="0">
                <a:solidFill>
                  <a:srgbClr val="7D7D7D"/>
                </a:solidFill>
                <a:latin typeface="Malgun Gothic"/>
                <a:cs typeface="Malgun Gothic"/>
              </a:rPr>
              <a:t>직접</a:t>
            </a:r>
            <a:r>
              <a:rPr sz="1000" b="1" spc="-2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1000" b="1" spc="-10" dirty="0">
                <a:solidFill>
                  <a:srgbClr val="7D7D7D"/>
                </a:solidFill>
                <a:latin typeface="Malgun Gothic"/>
                <a:cs typeface="Malgun Gothic"/>
              </a:rPr>
              <a:t>기술사업화가</a:t>
            </a:r>
            <a:r>
              <a:rPr sz="1000" b="1" spc="-5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1000" b="1" spc="-10" dirty="0">
                <a:solidFill>
                  <a:srgbClr val="7D7D7D"/>
                </a:solidFill>
                <a:latin typeface="Malgun Gothic"/>
                <a:cs typeface="Malgun Gothic"/>
              </a:rPr>
              <a:t>불가능하거나</a:t>
            </a:r>
            <a:r>
              <a:rPr sz="1000" b="1" dirty="0">
                <a:solidFill>
                  <a:srgbClr val="7D7D7D"/>
                </a:solidFill>
                <a:latin typeface="Malgun Gothic"/>
                <a:cs typeface="Malgun Gothic"/>
              </a:rPr>
              <a:t>	,</a:t>
            </a:r>
            <a:r>
              <a:rPr sz="1000" b="1" spc="-3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1000" b="1" dirty="0">
                <a:solidFill>
                  <a:srgbClr val="7D7D7D"/>
                </a:solidFill>
                <a:latin typeface="Malgun Gothic"/>
                <a:cs typeface="Malgun Gothic"/>
              </a:rPr>
              <a:t>기술개발만을</a:t>
            </a:r>
            <a:r>
              <a:rPr sz="1000" b="1" spc="-2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1000" b="1" dirty="0">
                <a:solidFill>
                  <a:srgbClr val="7D7D7D"/>
                </a:solidFill>
                <a:latin typeface="Malgun Gothic"/>
                <a:cs typeface="Malgun Gothic"/>
              </a:rPr>
              <a:t>목적으로</a:t>
            </a:r>
            <a:r>
              <a:rPr sz="1000" b="1" spc="-2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1000" b="1" dirty="0">
                <a:solidFill>
                  <a:srgbClr val="7D7D7D"/>
                </a:solidFill>
                <a:latin typeface="Malgun Gothic"/>
                <a:cs typeface="Malgun Gothic"/>
              </a:rPr>
              <a:t>하는</a:t>
            </a:r>
            <a:r>
              <a:rPr sz="1000" b="1" spc="-3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1000" b="1" dirty="0">
                <a:solidFill>
                  <a:srgbClr val="7D7D7D"/>
                </a:solidFill>
                <a:latin typeface="Malgun Gothic"/>
                <a:cs typeface="Malgun Gothic"/>
              </a:rPr>
              <a:t>기업에서</a:t>
            </a:r>
            <a:r>
              <a:rPr sz="1000" b="1" spc="-4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1000" b="1" dirty="0">
                <a:solidFill>
                  <a:srgbClr val="7D7D7D"/>
                </a:solidFill>
                <a:latin typeface="Malgun Gothic"/>
                <a:cs typeface="Malgun Gothic"/>
              </a:rPr>
              <a:t>다른</a:t>
            </a:r>
            <a:r>
              <a:rPr sz="1000" b="1" spc="-3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1000" b="1" dirty="0">
                <a:solidFill>
                  <a:srgbClr val="7D7D7D"/>
                </a:solidFill>
                <a:latin typeface="Malgun Gothic"/>
                <a:cs typeface="Malgun Gothic"/>
              </a:rPr>
              <a:t>기업</a:t>
            </a:r>
            <a:r>
              <a:rPr sz="1000" b="1" spc="-3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1000" b="1" dirty="0">
                <a:solidFill>
                  <a:srgbClr val="7D7D7D"/>
                </a:solidFill>
                <a:latin typeface="Malgun Gothic"/>
                <a:cs typeface="Malgun Gothic"/>
              </a:rPr>
              <a:t>등에</a:t>
            </a:r>
            <a:r>
              <a:rPr sz="1000" b="1" spc="-3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1000" b="1" spc="-25" dirty="0">
                <a:solidFill>
                  <a:srgbClr val="7D7D7D"/>
                </a:solidFill>
                <a:latin typeface="Malgun Gothic"/>
                <a:cs typeface="Malgun Gothic"/>
              </a:rPr>
              <a:t>기술을 </a:t>
            </a:r>
            <a:r>
              <a:rPr sz="1000" b="1" dirty="0">
                <a:solidFill>
                  <a:srgbClr val="7D7D7D"/>
                </a:solidFill>
                <a:latin typeface="Malgun Gothic"/>
                <a:cs typeface="Malgun Gothic"/>
              </a:rPr>
              <a:t>이전하고</a:t>
            </a:r>
            <a:r>
              <a:rPr sz="1000" b="1" spc="-5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1000" b="1" dirty="0">
                <a:solidFill>
                  <a:srgbClr val="7D7D7D"/>
                </a:solidFill>
                <a:latin typeface="Malgun Gothic"/>
                <a:cs typeface="Malgun Gothic"/>
              </a:rPr>
              <a:t>그</a:t>
            </a:r>
            <a:r>
              <a:rPr sz="1000" b="1" spc="-3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1000" b="1" dirty="0">
                <a:solidFill>
                  <a:srgbClr val="7D7D7D"/>
                </a:solidFill>
                <a:latin typeface="Malgun Gothic"/>
                <a:cs typeface="Malgun Gothic"/>
              </a:rPr>
              <a:t>대가로</a:t>
            </a:r>
            <a:r>
              <a:rPr sz="1000" b="1" spc="-3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1000" b="1" dirty="0">
                <a:solidFill>
                  <a:srgbClr val="7D7D7D"/>
                </a:solidFill>
                <a:latin typeface="Malgun Gothic"/>
                <a:cs typeface="Malgun Gothic"/>
              </a:rPr>
              <a:t>기술료를</a:t>
            </a:r>
            <a:r>
              <a:rPr sz="1000" b="1" spc="-1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1000" b="1" spc="-25" dirty="0">
                <a:solidFill>
                  <a:srgbClr val="7D7D7D"/>
                </a:solidFill>
                <a:latin typeface="Malgun Gothic"/>
                <a:cs typeface="Malgun Gothic"/>
              </a:rPr>
              <a:t>징수</a:t>
            </a:r>
            <a:endParaRPr sz="1000">
              <a:latin typeface="Malgun Gothic"/>
              <a:cs typeface="Malgun Gothic"/>
            </a:endParaRPr>
          </a:p>
        </p:txBody>
      </p:sp>
      <p:graphicFrame>
        <p:nvGraphicFramePr>
          <p:cNvPr id="62" name="object 62"/>
          <p:cNvGraphicFramePr>
            <a:graphicFrameLocks noGrp="1"/>
          </p:cNvGraphicFramePr>
          <p:nvPr/>
        </p:nvGraphicFramePr>
        <p:xfrm>
          <a:off x="628904" y="2741167"/>
          <a:ext cx="6550659" cy="1549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830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387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288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9367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800" b="1" spc="-25" dirty="0">
                          <a:solidFill>
                            <a:srgbClr val="FFFFFF"/>
                          </a:solidFill>
                          <a:latin typeface="Malgun Gothic"/>
                          <a:cs typeface="Malgun Gothic"/>
                        </a:rPr>
                        <a:t>항목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4064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2C75B6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800" b="1" spc="-25" dirty="0">
                          <a:solidFill>
                            <a:srgbClr val="FFFFFF"/>
                          </a:solidFill>
                          <a:latin typeface="Malgun Gothic"/>
                          <a:cs typeface="Malgun Gothic"/>
                        </a:rPr>
                        <a:t>정의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4064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2C75B6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800" b="1" spc="-25" dirty="0">
                          <a:solidFill>
                            <a:srgbClr val="FFFFFF"/>
                          </a:solidFill>
                          <a:latin typeface="Malgun Gothic"/>
                          <a:cs typeface="Malgun Gothic"/>
                        </a:rPr>
                        <a:t>비고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4064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2C75B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367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800" spc="-10" dirty="0">
                          <a:latin typeface="Malgun Gothic"/>
                          <a:cs typeface="Malgun Gothic"/>
                        </a:rPr>
                        <a:t>기술료징수방식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4064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800" dirty="0">
                          <a:latin typeface="Malgun Gothic"/>
                          <a:cs typeface="Malgun Gothic"/>
                        </a:rPr>
                        <a:t>기술료</a:t>
                      </a:r>
                      <a:r>
                        <a:rPr sz="800" spc="-5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spc="-20" dirty="0">
                          <a:latin typeface="Malgun Gothic"/>
                          <a:cs typeface="Malgun Gothic"/>
                        </a:rPr>
                        <a:t>징수방식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4064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800" dirty="0">
                          <a:latin typeface="Malgun Gothic"/>
                          <a:cs typeface="Malgun Gothic"/>
                        </a:rPr>
                        <a:t>1:유상,</a:t>
                      </a:r>
                      <a:r>
                        <a:rPr sz="800" spc="-7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spc="-20" dirty="0">
                          <a:latin typeface="Malgun Gothic"/>
                          <a:cs typeface="Malgun Gothic"/>
                        </a:rPr>
                        <a:t>2:무상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4064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3675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  <a:p>
                      <a:pPr marL="266700">
                        <a:lnSpc>
                          <a:spcPct val="100000"/>
                        </a:lnSpc>
                      </a:pPr>
                      <a:r>
                        <a:rPr sz="800" dirty="0">
                          <a:latin typeface="Malgun Gothic"/>
                          <a:cs typeface="Malgun Gothic"/>
                        </a:rPr>
                        <a:t>기술실시대상</a:t>
                      </a:r>
                      <a:r>
                        <a:rPr sz="800" spc="-6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spc="-25" dirty="0">
                          <a:latin typeface="Malgun Gothic"/>
                          <a:cs typeface="Malgun Gothic"/>
                        </a:rPr>
                        <a:t>기업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2667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39140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800" dirty="0">
                          <a:latin typeface="Malgun Gothic"/>
                          <a:cs typeface="Malgun Gothic"/>
                        </a:rPr>
                        <a:t>기술을</a:t>
                      </a:r>
                      <a:r>
                        <a:rPr sz="800" spc="-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이전받는</a:t>
                      </a:r>
                      <a:r>
                        <a:rPr sz="800" spc="-4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기업의</a:t>
                      </a:r>
                      <a:r>
                        <a:rPr sz="800" spc="-4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spc="-25" dirty="0">
                          <a:latin typeface="Malgun Gothic"/>
                          <a:cs typeface="Malgun Gothic"/>
                        </a:rPr>
                        <a:t>명칭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4064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367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667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85140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800" dirty="0">
                          <a:latin typeface="Malgun Gothic"/>
                          <a:cs typeface="Malgun Gothic"/>
                        </a:rPr>
                        <a:t>기술을</a:t>
                      </a:r>
                      <a:r>
                        <a:rPr sz="800" spc="-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이전받는</a:t>
                      </a:r>
                      <a:r>
                        <a:rPr sz="800" spc="-3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기업의</a:t>
                      </a:r>
                      <a:r>
                        <a:rPr sz="800" spc="-3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spc="-10" dirty="0">
                          <a:latin typeface="Malgun Gothic"/>
                          <a:cs typeface="Malgun Gothic"/>
                        </a:rPr>
                        <a:t>사업자등록번호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4064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367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800" spc="-10" dirty="0">
                          <a:latin typeface="Malgun Gothic"/>
                          <a:cs typeface="Malgun Gothic"/>
                        </a:rPr>
                        <a:t>기술실시계약명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4127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1860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800" dirty="0">
                          <a:latin typeface="Malgun Gothic"/>
                          <a:cs typeface="Malgun Gothic"/>
                        </a:rPr>
                        <a:t>기술이전</a:t>
                      </a:r>
                      <a:r>
                        <a:rPr sz="800" spc="-5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계약의</a:t>
                      </a:r>
                      <a:r>
                        <a:rPr sz="800" spc="-4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spc="-25" dirty="0">
                          <a:latin typeface="Malgun Gothic"/>
                          <a:cs typeface="Malgun Gothic"/>
                        </a:rPr>
                        <a:t>명칭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4127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367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800" dirty="0">
                          <a:latin typeface="Malgun Gothic"/>
                          <a:cs typeface="Malgun Gothic"/>
                        </a:rPr>
                        <a:t>기술실시</a:t>
                      </a:r>
                      <a:r>
                        <a:rPr sz="800" spc="-5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spc="-20" dirty="0">
                          <a:latin typeface="Malgun Gothic"/>
                          <a:cs typeface="Malgun Gothic"/>
                        </a:rPr>
                        <a:t>대상국가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4064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7540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800" dirty="0">
                          <a:latin typeface="Malgun Gothic"/>
                          <a:cs typeface="Malgun Gothic"/>
                        </a:rPr>
                        <a:t>기술을</a:t>
                      </a:r>
                      <a:r>
                        <a:rPr sz="800" spc="-3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이전받는</a:t>
                      </a:r>
                      <a:r>
                        <a:rPr sz="800" spc="-3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기업의</a:t>
                      </a:r>
                      <a:r>
                        <a:rPr sz="800" spc="-20" dirty="0">
                          <a:latin typeface="Malgun Gothic"/>
                          <a:cs typeface="Malgun Gothic"/>
                        </a:rPr>
                        <a:t> 소속국가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4064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367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800" dirty="0">
                          <a:latin typeface="Malgun Gothic"/>
                          <a:cs typeface="Malgun Gothic"/>
                        </a:rPr>
                        <a:t>기술료계약</a:t>
                      </a:r>
                      <a:r>
                        <a:rPr sz="800" spc="-7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spc="-25" dirty="0">
                          <a:latin typeface="Malgun Gothic"/>
                          <a:cs typeface="Malgun Gothic"/>
                        </a:rPr>
                        <a:t>체결일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4127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07720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800" dirty="0">
                          <a:latin typeface="Malgun Gothic"/>
                          <a:cs typeface="Malgun Gothic"/>
                        </a:rPr>
                        <a:t>최초</a:t>
                      </a:r>
                      <a:r>
                        <a:rPr sz="800" spc="-3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기술이전</a:t>
                      </a:r>
                      <a:r>
                        <a:rPr sz="800" spc="-4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spc="-10" dirty="0">
                          <a:latin typeface="Malgun Gothic"/>
                          <a:cs typeface="Malgun Gothic"/>
                        </a:rPr>
                        <a:t>계약체결일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4127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800" spc="-10" dirty="0">
                          <a:latin typeface="Malgun Gothic"/>
                          <a:cs typeface="Malgun Gothic"/>
                        </a:rPr>
                        <a:t>YYYYMMDD</a:t>
                      </a:r>
                      <a:r>
                        <a:rPr sz="800" spc="-3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양식으로</a:t>
                      </a:r>
                      <a:r>
                        <a:rPr sz="800" spc="-3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spc="-25" dirty="0">
                          <a:latin typeface="Malgun Gothic"/>
                          <a:cs typeface="Malgun Gothic"/>
                        </a:rPr>
                        <a:t>기재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4127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3675"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800" dirty="0">
                          <a:latin typeface="Malgun Gothic"/>
                          <a:cs typeface="Malgun Gothic"/>
                        </a:rPr>
                        <a:t>당해연도</a:t>
                      </a:r>
                      <a:r>
                        <a:rPr sz="800" spc="-4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기술료</a:t>
                      </a:r>
                      <a:r>
                        <a:rPr sz="800" spc="-3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spc="-25" dirty="0">
                          <a:latin typeface="Malgun Gothic"/>
                          <a:cs typeface="Malgun Gothic"/>
                        </a:rPr>
                        <a:t>징수액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4127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7820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800" dirty="0">
                          <a:latin typeface="Malgun Gothic"/>
                          <a:cs typeface="Malgun Gothic"/>
                        </a:rPr>
                        <a:t>당해연도</a:t>
                      </a:r>
                      <a:r>
                        <a:rPr sz="800" spc="-5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spc="-10" dirty="0">
                          <a:latin typeface="Malgun Gothic"/>
                          <a:cs typeface="Malgun Gothic"/>
                        </a:rPr>
                        <a:t>기술료수입액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4127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pSp>
        <p:nvGrpSpPr>
          <p:cNvPr id="63" name="object 63"/>
          <p:cNvGrpSpPr/>
          <p:nvPr/>
        </p:nvGrpSpPr>
        <p:grpSpPr>
          <a:xfrm>
            <a:off x="396240" y="4507991"/>
            <a:ext cx="5306695" cy="5730240"/>
            <a:chOff x="396240" y="4507991"/>
            <a:chExt cx="5306695" cy="5730240"/>
          </a:xfrm>
        </p:grpSpPr>
        <p:sp>
          <p:nvSpPr>
            <p:cNvPr id="64" name="object 64"/>
            <p:cNvSpPr/>
            <p:nvPr/>
          </p:nvSpPr>
          <p:spPr>
            <a:xfrm>
              <a:off x="396240" y="4788407"/>
              <a:ext cx="92710" cy="126364"/>
            </a:xfrm>
            <a:custGeom>
              <a:avLst/>
              <a:gdLst/>
              <a:ahLst/>
              <a:cxnLst/>
              <a:rect l="l" t="t" r="r" b="b"/>
              <a:pathLst>
                <a:path w="92709" h="126364">
                  <a:moveTo>
                    <a:pt x="92583" y="0"/>
                  </a:moveTo>
                  <a:lnTo>
                    <a:pt x="0" y="0"/>
                  </a:lnTo>
                  <a:lnTo>
                    <a:pt x="92583" y="125984"/>
                  </a:lnTo>
                  <a:lnTo>
                    <a:pt x="92583" y="0"/>
                  </a:lnTo>
                  <a:close/>
                </a:path>
              </a:pathLst>
            </a:custGeom>
            <a:solidFill>
              <a:srgbClr val="7D7D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65"/>
            <p:cNvSpPr/>
            <p:nvPr/>
          </p:nvSpPr>
          <p:spPr>
            <a:xfrm>
              <a:off x="396240" y="4507991"/>
              <a:ext cx="2968625" cy="290830"/>
            </a:xfrm>
            <a:custGeom>
              <a:avLst/>
              <a:gdLst/>
              <a:ahLst/>
              <a:cxnLst/>
              <a:rect l="l" t="t" r="r" b="b"/>
              <a:pathLst>
                <a:path w="2968625" h="290829">
                  <a:moveTo>
                    <a:pt x="2968244" y="0"/>
                  </a:moveTo>
                  <a:lnTo>
                    <a:pt x="0" y="0"/>
                  </a:lnTo>
                  <a:lnTo>
                    <a:pt x="0" y="290702"/>
                  </a:lnTo>
                  <a:lnTo>
                    <a:pt x="2968244" y="290702"/>
                  </a:lnTo>
                  <a:lnTo>
                    <a:pt x="2968244" y="0"/>
                  </a:lnTo>
                  <a:close/>
                </a:path>
              </a:pathLst>
            </a:custGeom>
            <a:solidFill>
              <a:srgbClr val="6EAC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6" name="object 66"/>
            <p:cNvPicPr/>
            <p:nvPr/>
          </p:nvPicPr>
          <p:blipFill>
            <a:blip r:embed="rId39" cstate="print"/>
            <a:stretch>
              <a:fillRect/>
            </a:stretch>
          </p:blipFill>
          <p:spPr>
            <a:xfrm>
              <a:off x="1101852" y="4581143"/>
              <a:ext cx="327659" cy="155448"/>
            </a:xfrm>
            <a:prstGeom prst="rect">
              <a:avLst/>
            </a:prstGeom>
          </p:spPr>
        </p:pic>
        <p:pic>
          <p:nvPicPr>
            <p:cNvPr id="67" name="object 67"/>
            <p:cNvPicPr/>
            <p:nvPr/>
          </p:nvPicPr>
          <p:blipFill>
            <a:blip r:embed="rId40" cstate="print"/>
            <a:stretch>
              <a:fillRect/>
            </a:stretch>
          </p:blipFill>
          <p:spPr>
            <a:xfrm>
              <a:off x="1450848" y="4593716"/>
              <a:ext cx="79121" cy="99313"/>
            </a:xfrm>
            <a:prstGeom prst="rect">
              <a:avLst/>
            </a:prstGeom>
          </p:spPr>
        </p:pic>
        <p:sp>
          <p:nvSpPr>
            <p:cNvPr id="68" name="object 68"/>
            <p:cNvSpPr/>
            <p:nvPr/>
          </p:nvSpPr>
          <p:spPr>
            <a:xfrm>
              <a:off x="1551812" y="4581143"/>
              <a:ext cx="18415" cy="143510"/>
            </a:xfrm>
            <a:custGeom>
              <a:avLst/>
              <a:gdLst/>
              <a:ahLst/>
              <a:cxnLst/>
              <a:rect l="l" t="t" r="r" b="b"/>
              <a:pathLst>
                <a:path w="18415" h="143510">
                  <a:moveTo>
                    <a:pt x="18415" y="0"/>
                  </a:moveTo>
                  <a:lnTo>
                    <a:pt x="0" y="0"/>
                  </a:lnTo>
                  <a:lnTo>
                    <a:pt x="0" y="143255"/>
                  </a:lnTo>
                  <a:lnTo>
                    <a:pt x="18415" y="143255"/>
                  </a:lnTo>
                  <a:lnTo>
                    <a:pt x="1841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9" name="object 69"/>
            <p:cNvPicPr/>
            <p:nvPr/>
          </p:nvPicPr>
          <p:blipFill>
            <a:blip r:embed="rId41" cstate="print"/>
            <a:stretch>
              <a:fillRect/>
            </a:stretch>
          </p:blipFill>
          <p:spPr>
            <a:xfrm>
              <a:off x="1602486" y="4582032"/>
              <a:ext cx="133222" cy="140334"/>
            </a:xfrm>
            <a:prstGeom prst="rect">
              <a:avLst/>
            </a:prstGeom>
          </p:spPr>
        </p:pic>
        <p:pic>
          <p:nvPicPr>
            <p:cNvPr id="70" name="object 70"/>
            <p:cNvPicPr/>
            <p:nvPr/>
          </p:nvPicPr>
          <p:blipFill>
            <a:blip r:embed="rId42" cstate="print"/>
            <a:stretch>
              <a:fillRect/>
            </a:stretch>
          </p:blipFill>
          <p:spPr>
            <a:xfrm>
              <a:off x="1759965" y="4590287"/>
              <a:ext cx="75310" cy="99187"/>
            </a:xfrm>
            <a:prstGeom prst="rect">
              <a:avLst/>
            </a:prstGeom>
          </p:spPr>
        </p:pic>
        <p:sp>
          <p:nvSpPr>
            <p:cNvPr id="71" name="object 71"/>
            <p:cNvSpPr/>
            <p:nvPr/>
          </p:nvSpPr>
          <p:spPr>
            <a:xfrm>
              <a:off x="1856993" y="4581143"/>
              <a:ext cx="18415" cy="143510"/>
            </a:xfrm>
            <a:custGeom>
              <a:avLst/>
              <a:gdLst/>
              <a:ahLst/>
              <a:cxnLst/>
              <a:rect l="l" t="t" r="r" b="b"/>
              <a:pathLst>
                <a:path w="18414" h="143510">
                  <a:moveTo>
                    <a:pt x="18414" y="0"/>
                  </a:moveTo>
                  <a:lnTo>
                    <a:pt x="0" y="0"/>
                  </a:lnTo>
                  <a:lnTo>
                    <a:pt x="0" y="143255"/>
                  </a:lnTo>
                  <a:lnTo>
                    <a:pt x="18414" y="143255"/>
                  </a:lnTo>
                  <a:lnTo>
                    <a:pt x="1841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2" name="object 72"/>
            <p:cNvPicPr/>
            <p:nvPr/>
          </p:nvPicPr>
          <p:blipFill>
            <a:blip r:embed="rId43" cstate="print"/>
            <a:stretch>
              <a:fillRect/>
            </a:stretch>
          </p:blipFill>
          <p:spPr>
            <a:xfrm>
              <a:off x="1905762" y="4581143"/>
              <a:ext cx="125856" cy="138683"/>
            </a:xfrm>
            <a:prstGeom prst="rect">
              <a:avLst/>
            </a:prstGeom>
          </p:spPr>
        </p:pic>
        <p:pic>
          <p:nvPicPr>
            <p:cNvPr id="73" name="object 73"/>
            <p:cNvPicPr/>
            <p:nvPr/>
          </p:nvPicPr>
          <p:blipFill>
            <a:blip r:embed="rId44" cstate="print"/>
            <a:stretch>
              <a:fillRect/>
            </a:stretch>
          </p:blipFill>
          <p:spPr>
            <a:xfrm>
              <a:off x="2113025" y="4584445"/>
              <a:ext cx="133223" cy="139953"/>
            </a:xfrm>
            <a:prstGeom prst="rect">
              <a:avLst/>
            </a:prstGeom>
          </p:spPr>
        </p:pic>
        <p:pic>
          <p:nvPicPr>
            <p:cNvPr id="74" name="object 74"/>
            <p:cNvPicPr/>
            <p:nvPr/>
          </p:nvPicPr>
          <p:blipFill>
            <a:blip r:embed="rId45" cstate="print"/>
            <a:stretch>
              <a:fillRect/>
            </a:stretch>
          </p:blipFill>
          <p:spPr>
            <a:xfrm>
              <a:off x="2272791" y="4581162"/>
              <a:ext cx="114934" cy="142601"/>
            </a:xfrm>
            <a:prstGeom prst="rect">
              <a:avLst/>
            </a:prstGeom>
          </p:spPr>
        </p:pic>
        <p:pic>
          <p:nvPicPr>
            <p:cNvPr id="75" name="object 75"/>
            <p:cNvPicPr/>
            <p:nvPr/>
          </p:nvPicPr>
          <p:blipFill>
            <a:blip r:embed="rId46" cstate="print"/>
            <a:stretch>
              <a:fillRect/>
            </a:stretch>
          </p:blipFill>
          <p:spPr>
            <a:xfrm>
              <a:off x="2420112" y="4581143"/>
              <a:ext cx="239268" cy="155448"/>
            </a:xfrm>
            <a:prstGeom prst="rect">
              <a:avLst/>
            </a:prstGeom>
          </p:spPr>
        </p:pic>
        <p:pic>
          <p:nvPicPr>
            <p:cNvPr id="76" name="object 76"/>
            <p:cNvPicPr/>
            <p:nvPr/>
          </p:nvPicPr>
          <p:blipFill>
            <a:blip r:embed="rId47" cstate="print"/>
            <a:stretch>
              <a:fillRect/>
            </a:stretch>
          </p:blipFill>
          <p:spPr>
            <a:xfrm>
              <a:off x="1830323" y="4901183"/>
              <a:ext cx="3872484" cy="5337048"/>
            </a:xfrm>
            <a:prstGeom prst="rect">
              <a:avLst/>
            </a:prstGeom>
          </p:spPr>
        </p:pic>
        <p:sp>
          <p:nvSpPr>
            <p:cNvPr id="77" name="object 77"/>
            <p:cNvSpPr/>
            <p:nvPr/>
          </p:nvSpPr>
          <p:spPr>
            <a:xfrm>
              <a:off x="2049780" y="5305043"/>
              <a:ext cx="3607435" cy="3543300"/>
            </a:xfrm>
            <a:custGeom>
              <a:avLst/>
              <a:gdLst/>
              <a:ahLst/>
              <a:cxnLst/>
              <a:rect l="l" t="t" r="r" b="b"/>
              <a:pathLst>
                <a:path w="3607435" h="3543300">
                  <a:moveTo>
                    <a:pt x="571474" y="307848"/>
                  </a:moveTo>
                  <a:lnTo>
                    <a:pt x="0" y="307848"/>
                  </a:lnTo>
                  <a:lnTo>
                    <a:pt x="0" y="368808"/>
                  </a:lnTo>
                  <a:lnTo>
                    <a:pt x="571474" y="368808"/>
                  </a:lnTo>
                  <a:lnTo>
                    <a:pt x="571474" y="307848"/>
                  </a:lnTo>
                  <a:close/>
                </a:path>
                <a:path w="3607435" h="3543300">
                  <a:moveTo>
                    <a:pt x="2255494" y="307848"/>
                  </a:moveTo>
                  <a:lnTo>
                    <a:pt x="1684020" y="307848"/>
                  </a:lnTo>
                  <a:lnTo>
                    <a:pt x="1684020" y="368808"/>
                  </a:lnTo>
                  <a:lnTo>
                    <a:pt x="2255494" y="368808"/>
                  </a:lnTo>
                  <a:lnTo>
                    <a:pt x="2255494" y="307848"/>
                  </a:lnTo>
                  <a:close/>
                </a:path>
                <a:path w="3607435" h="3543300">
                  <a:moveTo>
                    <a:pt x="2855849" y="0"/>
                  </a:moveTo>
                  <a:lnTo>
                    <a:pt x="617220" y="0"/>
                  </a:lnTo>
                  <a:lnTo>
                    <a:pt x="617220" y="114300"/>
                  </a:lnTo>
                  <a:lnTo>
                    <a:pt x="2855849" y="114300"/>
                  </a:lnTo>
                  <a:lnTo>
                    <a:pt x="2855849" y="0"/>
                  </a:lnTo>
                  <a:close/>
                </a:path>
                <a:path w="3607435" h="3543300">
                  <a:moveTo>
                    <a:pt x="3008249" y="3282696"/>
                  </a:moveTo>
                  <a:lnTo>
                    <a:pt x="1197864" y="3282696"/>
                  </a:lnTo>
                  <a:lnTo>
                    <a:pt x="1197864" y="3543300"/>
                  </a:lnTo>
                  <a:lnTo>
                    <a:pt x="3008249" y="3543300"/>
                  </a:lnTo>
                  <a:lnTo>
                    <a:pt x="3008249" y="3282696"/>
                  </a:lnTo>
                  <a:close/>
                </a:path>
                <a:path w="3607435" h="3543300">
                  <a:moveTo>
                    <a:pt x="3008249" y="949452"/>
                  </a:moveTo>
                  <a:lnTo>
                    <a:pt x="1197864" y="949452"/>
                  </a:lnTo>
                  <a:lnTo>
                    <a:pt x="1197864" y="1010412"/>
                  </a:lnTo>
                  <a:lnTo>
                    <a:pt x="3008249" y="1010412"/>
                  </a:lnTo>
                  <a:lnTo>
                    <a:pt x="3008249" y="949452"/>
                  </a:lnTo>
                  <a:close/>
                </a:path>
                <a:path w="3607435" h="3543300">
                  <a:moveTo>
                    <a:pt x="3607168" y="1431036"/>
                  </a:moveTo>
                  <a:lnTo>
                    <a:pt x="3154553" y="1431036"/>
                  </a:lnTo>
                  <a:lnTo>
                    <a:pt x="3154553" y="2538984"/>
                  </a:lnTo>
                  <a:lnTo>
                    <a:pt x="3607168" y="2538984"/>
                  </a:lnTo>
                  <a:lnTo>
                    <a:pt x="3607168" y="143103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8" name="object 78"/>
          <p:cNvSpPr/>
          <p:nvPr/>
        </p:nvSpPr>
        <p:spPr>
          <a:xfrm>
            <a:off x="650748" y="1359407"/>
            <a:ext cx="6720840" cy="676910"/>
          </a:xfrm>
          <a:custGeom>
            <a:avLst/>
            <a:gdLst/>
            <a:ahLst/>
            <a:cxnLst/>
            <a:rect l="l" t="t" r="r" b="b"/>
            <a:pathLst>
              <a:path w="6720840" h="676910">
                <a:moveTo>
                  <a:pt x="6720840" y="0"/>
                </a:moveTo>
                <a:lnTo>
                  <a:pt x="0" y="0"/>
                </a:lnTo>
                <a:lnTo>
                  <a:pt x="0" y="676655"/>
                </a:lnTo>
                <a:lnTo>
                  <a:pt x="6720840" y="676655"/>
                </a:lnTo>
                <a:lnTo>
                  <a:pt x="672084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 txBox="1"/>
          <p:nvPr/>
        </p:nvSpPr>
        <p:spPr>
          <a:xfrm>
            <a:off x="730097" y="1390903"/>
            <a:ext cx="6137910" cy="604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81610" marR="5080" indent="-169545">
              <a:lnSpc>
                <a:spcPct val="100000"/>
              </a:lnSpc>
              <a:spcBef>
                <a:spcPts val="95"/>
              </a:spcBef>
            </a:pPr>
            <a:r>
              <a:rPr sz="950" b="1" dirty="0">
                <a:solidFill>
                  <a:srgbClr val="7D7D7D"/>
                </a:solidFill>
                <a:latin typeface="Malgun Gothic"/>
                <a:cs typeface="Malgun Gothic"/>
              </a:rPr>
              <a:t>※</a:t>
            </a:r>
            <a:r>
              <a:rPr sz="950" b="1" spc="-5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50" b="1" dirty="0">
                <a:solidFill>
                  <a:srgbClr val="7D7D7D"/>
                </a:solidFill>
                <a:latin typeface="Malgun Gothic"/>
                <a:cs typeface="Malgun Gothic"/>
              </a:rPr>
              <a:t>국공립연구소,</a:t>
            </a:r>
            <a:r>
              <a:rPr sz="950" b="1" spc="-5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50" b="1" dirty="0">
                <a:solidFill>
                  <a:srgbClr val="7D7D7D"/>
                </a:solidFill>
                <a:latin typeface="Malgun Gothic"/>
                <a:cs typeface="Malgun Gothic"/>
              </a:rPr>
              <a:t>정부출연연구소,</a:t>
            </a:r>
            <a:r>
              <a:rPr sz="950" b="1" spc="-3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50" b="1" dirty="0">
                <a:solidFill>
                  <a:srgbClr val="7D7D7D"/>
                </a:solidFill>
                <a:latin typeface="Malgun Gothic"/>
                <a:cs typeface="Malgun Gothic"/>
              </a:rPr>
              <a:t>대학</a:t>
            </a:r>
            <a:r>
              <a:rPr sz="950" b="1" spc="-6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50" b="1" dirty="0">
                <a:solidFill>
                  <a:srgbClr val="7D7D7D"/>
                </a:solidFill>
                <a:latin typeface="Malgun Gothic"/>
                <a:cs typeface="Malgun Gothic"/>
              </a:rPr>
              <a:t>등의</a:t>
            </a:r>
            <a:r>
              <a:rPr sz="950" b="1" spc="-5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50" b="1" dirty="0">
                <a:solidFill>
                  <a:srgbClr val="7D7D7D"/>
                </a:solidFill>
                <a:latin typeface="Malgun Gothic"/>
                <a:cs typeface="Malgun Gothic"/>
              </a:rPr>
              <a:t>비영리연구기관은</a:t>
            </a:r>
            <a:r>
              <a:rPr sz="950" b="1" spc="-4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50" b="1" dirty="0">
                <a:solidFill>
                  <a:srgbClr val="7D7D7D"/>
                </a:solidFill>
                <a:latin typeface="Malgun Gothic"/>
                <a:cs typeface="Malgun Gothic"/>
              </a:rPr>
              <a:t>개발된</a:t>
            </a:r>
            <a:r>
              <a:rPr sz="950" b="1" spc="-5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50" b="1" dirty="0">
                <a:solidFill>
                  <a:srgbClr val="7D7D7D"/>
                </a:solidFill>
                <a:latin typeface="Malgun Gothic"/>
                <a:cs typeface="Malgun Gothic"/>
              </a:rPr>
              <a:t>기술의</a:t>
            </a:r>
            <a:r>
              <a:rPr sz="950" b="1" spc="-6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50" b="1" dirty="0">
                <a:solidFill>
                  <a:srgbClr val="7D7D7D"/>
                </a:solidFill>
                <a:latin typeface="Malgun Gothic"/>
                <a:cs typeface="Malgun Gothic"/>
              </a:rPr>
              <a:t>사업화가</a:t>
            </a:r>
            <a:r>
              <a:rPr sz="950" b="1" spc="-4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50" b="1" dirty="0">
                <a:solidFill>
                  <a:srgbClr val="7D7D7D"/>
                </a:solidFill>
                <a:latin typeface="Malgun Gothic"/>
                <a:cs typeface="Malgun Gothic"/>
              </a:rPr>
              <a:t>어려우므로</a:t>
            </a:r>
            <a:r>
              <a:rPr sz="950" b="1" spc="-5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50" b="1" spc="-10" dirty="0">
                <a:solidFill>
                  <a:srgbClr val="7D7D7D"/>
                </a:solidFill>
                <a:latin typeface="Malgun Gothic"/>
                <a:cs typeface="Malgun Gothic"/>
              </a:rPr>
              <a:t>기술사업화가 </a:t>
            </a:r>
            <a:r>
              <a:rPr sz="950" b="1" dirty="0">
                <a:solidFill>
                  <a:srgbClr val="7D7D7D"/>
                </a:solidFill>
                <a:latin typeface="Malgun Gothic"/>
                <a:cs typeface="Malgun Gothic"/>
              </a:rPr>
              <a:t>가능한</a:t>
            </a:r>
            <a:r>
              <a:rPr sz="950" b="1" spc="-5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50" b="1" dirty="0">
                <a:solidFill>
                  <a:srgbClr val="7D7D7D"/>
                </a:solidFill>
                <a:latin typeface="Malgun Gothic"/>
                <a:cs typeface="Malgun Gothic"/>
              </a:rPr>
              <a:t>기업</a:t>
            </a:r>
            <a:r>
              <a:rPr sz="950" b="1" spc="-3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50" b="1" dirty="0">
                <a:solidFill>
                  <a:srgbClr val="7D7D7D"/>
                </a:solidFill>
                <a:latin typeface="Malgun Gothic"/>
                <a:cs typeface="Malgun Gothic"/>
              </a:rPr>
              <a:t>등에</a:t>
            </a:r>
            <a:r>
              <a:rPr sz="950" b="1" spc="-3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50" b="1" dirty="0">
                <a:solidFill>
                  <a:srgbClr val="7D7D7D"/>
                </a:solidFill>
                <a:latin typeface="Malgun Gothic"/>
                <a:cs typeface="Malgun Gothic"/>
              </a:rPr>
              <a:t>기술을</a:t>
            </a:r>
            <a:r>
              <a:rPr sz="950" b="1" spc="-3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50" b="1" dirty="0">
                <a:solidFill>
                  <a:srgbClr val="7D7D7D"/>
                </a:solidFill>
                <a:latin typeface="Malgun Gothic"/>
                <a:cs typeface="Malgun Gothic"/>
              </a:rPr>
              <a:t>이전하고</a:t>
            </a:r>
            <a:r>
              <a:rPr sz="950" b="1" spc="-3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50" b="1" dirty="0">
                <a:solidFill>
                  <a:srgbClr val="7D7D7D"/>
                </a:solidFill>
                <a:latin typeface="Malgun Gothic"/>
                <a:cs typeface="Malgun Gothic"/>
              </a:rPr>
              <a:t>그</a:t>
            </a:r>
            <a:r>
              <a:rPr sz="950" b="1" spc="-4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50" b="1" dirty="0">
                <a:solidFill>
                  <a:srgbClr val="7D7D7D"/>
                </a:solidFill>
                <a:latin typeface="Malgun Gothic"/>
                <a:cs typeface="Malgun Gothic"/>
              </a:rPr>
              <a:t>대가로</a:t>
            </a:r>
            <a:r>
              <a:rPr sz="950" b="1" spc="-3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50" b="1" dirty="0">
                <a:solidFill>
                  <a:srgbClr val="7D7D7D"/>
                </a:solidFill>
                <a:latin typeface="Malgun Gothic"/>
                <a:cs typeface="Malgun Gothic"/>
              </a:rPr>
              <a:t>기술료를</a:t>
            </a:r>
            <a:r>
              <a:rPr sz="950" b="1" spc="-1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50" b="1" spc="-25" dirty="0">
                <a:solidFill>
                  <a:srgbClr val="7D7D7D"/>
                </a:solidFill>
                <a:latin typeface="Malgun Gothic"/>
                <a:cs typeface="Malgun Gothic"/>
              </a:rPr>
              <a:t>징수</a:t>
            </a:r>
            <a:endParaRPr sz="950">
              <a:latin typeface="Malgun Gothic"/>
              <a:cs typeface="Malgun Gothic"/>
            </a:endParaRPr>
          </a:p>
          <a:p>
            <a:pPr marL="181610" marR="151130" indent="-169545">
              <a:lnSpc>
                <a:spcPct val="100000"/>
              </a:lnSpc>
            </a:pPr>
            <a:r>
              <a:rPr sz="950" b="1" dirty="0">
                <a:solidFill>
                  <a:srgbClr val="7D7D7D"/>
                </a:solidFill>
                <a:latin typeface="Malgun Gothic"/>
                <a:cs typeface="Malgun Gothic"/>
              </a:rPr>
              <a:t>※</a:t>
            </a:r>
            <a:r>
              <a:rPr sz="950" b="1" spc="-4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50" b="1" dirty="0">
                <a:solidFill>
                  <a:srgbClr val="7D7D7D"/>
                </a:solidFill>
                <a:latin typeface="Malgun Gothic"/>
                <a:cs typeface="Malgun Gothic"/>
              </a:rPr>
              <a:t>민간기업이</a:t>
            </a:r>
            <a:r>
              <a:rPr sz="950" b="1" spc="-5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50" b="1" dirty="0">
                <a:solidFill>
                  <a:srgbClr val="7D7D7D"/>
                </a:solidFill>
                <a:latin typeface="Malgun Gothic"/>
                <a:cs typeface="Malgun Gothic"/>
              </a:rPr>
              <a:t>직접</a:t>
            </a:r>
            <a:r>
              <a:rPr sz="950" b="1" spc="-4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50" b="1" dirty="0">
                <a:solidFill>
                  <a:srgbClr val="7D7D7D"/>
                </a:solidFill>
                <a:latin typeface="Malgun Gothic"/>
                <a:cs typeface="Malgun Gothic"/>
              </a:rPr>
              <a:t>기술사업화가</a:t>
            </a:r>
            <a:r>
              <a:rPr sz="950" b="1" spc="-4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50" b="1" dirty="0">
                <a:solidFill>
                  <a:srgbClr val="7D7D7D"/>
                </a:solidFill>
                <a:latin typeface="Malgun Gothic"/>
                <a:cs typeface="Malgun Gothic"/>
              </a:rPr>
              <a:t>불가능하거나</a:t>
            </a:r>
            <a:r>
              <a:rPr sz="950" b="1" spc="-5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50" b="1" dirty="0">
                <a:solidFill>
                  <a:srgbClr val="7D7D7D"/>
                </a:solidFill>
                <a:latin typeface="Malgun Gothic"/>
                <a:cs typeface="Malgun Gothic"/>
              </a:rPr>
              <a:t>,</a:t>
            </a:r>
            <a:r>
              <a:rPr sz="950" b="1" spc="-4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50" b="1" dirty="0">
                <a:solidFill>
                  <a:srgbClr val="7D7D7D"/>
                </a:solidFill>
                <a:latin typeface="Malgun Gothic"/>
                <a:cs typeface="Malgun Gothic"/>
              </a:rPr>
              <a:t>기술개발만을</a:t>
            </a:r>
            <a:r>
              <a:rPr sz="950" b="1" spc="-3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50" b="1" dirty="0">
                <a:solidFill>
                  <a:srgbClr val="7D7D7D"/>
                </a:solidFill>
                <a:latin typeface="Malgun Gothic"/>
                <a:cs typeface="Malgun Gothic"/>
              </a:rPr>
              <a:t>목적으로</a:t>
            </a:r>
            <a:r>
              <a:rPr sz="950" b="1" spc="-3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50" b="1" dirty="0">
                <a:solidFill>
                  <a:srgbClr val="7D7D7D"/>
                </a:solidFill>
                <a:latin typeface="Malgun Gothic"/>
                <a:cs typeface="Malgun Gothic"/>
              </a:rPr>
              <a:t>하는</a:t>
            </a:r>
            <a:r>
              <a:rPr sz="950" b="1" spc="-4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50" b="1" dirty="0">
                <a:solidFill>
                  <a:srgbClr val="7D7D7D"/>
                </a:solidFill>
                <a:latin typeface="Malgun Gothic"/>
                <a:cs typeface="Malgun Gothic"/>
              </a:rPr>
              <a:t>기업에서</a:t>
            </a:r>
            <a:r>
              <a:rPr sz="950" b="1" spc="-4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50" b="1" dirty="0">
                <a:solidFill>
                  <a:srgbClr val="7D7D7D"/>
                </a:solidFill>
                <a:latin typeface="Malgun Gothic"/>
                <a:cs typeface="Malgun Gothic"/>
              </a:rPr>
              <a:t>다른</a:t>
            </a:r>
            <a:r>
              <a:rPr sz="950" b="1" spc="-4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50" b="1" dirty="0">
                <a:solidFill>
                  <a:srgbClr val="7D7D7D"/>
                </a:solidFill>
                <a:latin typeface="Malgun Gothic"/>
                <a:cs typeface="Malgun Gothic"/>
              </a:rPr>
              <a:t>기업</a:t>
            </a:r>
            <a:r>
              <a:rPr sz="950" b="1" spc="-3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50" b="1" dirty="0">
                <a:solidFill>
                  <a:srgbClr val="7D7D7D"/>
                </a:solidFill>
                <a:latin typeface="Malgun Gothic"/>
                <a:cs typeface="Malgun Gothic"/>
              </a:rPr>
              <a:t>등에</a:t>
            </a:r>
            <a:r>
              <a:rPr sz="950" b="1" spc="-3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50" b="1" spc="-25" dirty="0">
                <a:solidFill>
                  <a:srgbClr val="7D7D7D"/>
                </a:solidFill>
                <a:latin typeface="Malgun Gothic"/>
                <a:cs typeface="Malgun Gothic"/>
              </a:rPr>
              <a:t>기술을 </a:t>
            </a:r>
            <a:r>
              <a:rPr sz="950" b="1" dirty="0">
                <a:solidFill>
                  <a:srgbClr val="7D7D7D"/>
                </a:solidFill>
                <a:latin typeface="Malgun Gothic"/>
                <a:cs typeface="Malgun Gothic"/>
              </a:rPr>
              <a:t>이전하고</a:t>
            </a:r>
            <a:r>
              <a:rPr sz="950" b="1" spc="-4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50" b="1" dirty="0">
                <a:solidFill>
                  <a:srgbClr val="7D7D7D"/>
                </a:solidFill>
                <a:latin typeface="Malgun Gothic"/>
                <a:cs typeface="Malgun Gothic"/>
              </a:rPr>
              <a:t>그</a:t>
            </a:r>
            <a:r>
              <a:rPr sz="950" b="1" spc="-4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50" b="1" dirty="0">
                <a:solidFill>
                  <a:srgbClr val="7D7D7D"/>
                </a:solidFill>
                <a:latin typeface="Malgun Gothic"/>
                <a:cs typeface="Malgun Gothic"/>
              </a:rPr>
              <a:t>대가로</a:t>
            </a:r>
            <a:r>
              <a:rPr sz="950" b="1" spc="-3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50" b="1" dirty="0">
                <a:solidFill>
                  <a:srgbClr val="7D7D7D"/>
                </a:solidFill>
                <a:latin typeface="Malgun Gothic"/>
                <a:cs typeface="Malgun Gothic"/>
              </a:rPr>
              <a:t>기술료를</a:t>
            </a:r>
            <a:r>
              <a:rPr sz="950" b="1" spc="-25" dirty="0">
                <a:solidFill>
                  <a:srgbClr val="7D7D7D"/>
                </a:solidFill>
                <a:latin typeface="Malgun Gothic"/>
                <a:cs typeface="Malgun Gothic"/>
              </a:rPr>
              <a:t> 징수</a:t>
            </a:r>
            <a:endParaRPr sz="950">
              <a:latin typeface="Malgun Gothic"/>
              <a:cs typeface="Malgun Gothic"/>
            </a:endParaRPr>
          </a:p>
        </p:txBody>
      </p:sp>
      <p:sp>
        <p:nvSpPr>
          <p:cNvPr id="81" name="object 8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045"/>
              </a:lnSpc>
            </a:pPr>
            <a:fld id="{81D60167-4931-47E6-BA6A-407CBD079E47}" type="slidenum">
              <a:rPr spc="-25" dirty="0"/>
              <a:t>45</a:t>
            </a:fld>
            <a:endParaRPr spc="-25" dirty="0"/>
          </a:p>
        </p:txBody>
      </p:sp>
      <p:sp>
        <p:nvSpPr>
          <p:cNvPr id="80" name="object 80"/>
          <p:cNvSpPr txBox="1"/>
          <p:nvPr/>
        </p:nvSpPr>
        <p:spPr>
          <a:xfrm>
            <a:off x="317093" y="118617"/>
            <a:ext cx="245681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Ⅵ.</a:t>
            </a:r>
            <a:r>
              <a:rPr sz="1800" b="1" spc="-20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기타</a:t>
            </a:r>
            <a:r>
              <a:rPr sz="1800" b="1" spc="-25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성과</a:t>
            </a:r>
            <a:r>
              <a:rPr sz="1800" b="1" spc="-10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검증</a:t>
            </a:r>
            <a:r>
              <a:rPr sz="1800" b="1" spc="-25" dirty="0">
                <a:solidFill>
                  <a:srgbClr val="FFFFFF"/>
                </a:solidFill>
                <a:latin typeface="Malgun Gothic"/>
                <a:cs typeface="Malgun Gothic"/>
              </a:rPr>
              <a:t> 기준</a:t>
            </a:r>
            <a:endParaRPr sz="1800">
              <a:latin typeface="Malgun Gothic"/>
              <a:cs typeface="Malgun Gothic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350" y="-1778"/>
            <a:ext cx="7569200" cy="511175"/>
            <a:chOff x="-6350" y="-1778"/>
            <a:chExt cx="7569200" cy="511175"/>
          </a:xfrm>
        </p:grpSpPr>
        <p:sp>
          <p:nvSpPr>
            <p:cNvPr id="3" name="object 3"/>
            <p:cNvSpPr/>
            <p:nvPr/>
          </p:nvSpPr>
          <p:spPr>
            <a:xfrm>
              <a:off x="0" y="4571"/>
              <a:ext cx="7556500" cy="498475"/>
            </a:xfrm>
            <a:custGeom>
              <a:avLst/>
              <a:gdLst/>
              <a:ahLst/>
              <a:cxnLst/>
              <a:rect l="l" t="t" r="r" b="b"/>
              <a:pathLst>
                <a:path w="7556500" h="498475">
                  <a:moveTo>
                    <a:pt x="0" y="498221"/>
                  </a:moveTo>
                  <a:lnTo>
                    <a:pt x="7555992" y="498221"/>
                  </a:lnTo>
                  <a:lnTo>
                    <a:pt x="7555992" y="0"/>
                  </a:lnTo>
                  <a:lnTo>
                    <a:pt x="0" y="0"/>
                  </a:lnTo>
                  <a:lnTo>
                    <a:pt x="0" y="498221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0" y="496442"/>
              <a:ext cx="7556500" cy="12700"/>
            </a:xfrm>
            <a:custGeom>
              <a:avLst/>
              <a:gdLst/>
              <a:ahLst/>
              <a:cxnLst/>
              <a:rect l="l" t="t" r="r" b="b"/>
              <a:pathLst>
                <a:path w="7556500" h="12700">
                  <a:moveTo>
                    <a:pt x="0" y="12700"/>
                  </a:moveTo>
                  <a:lnTo>
                    <a:pt x="7555992" y="12700"/>
                  </a:lnTo>
                  <a:lnTo>
                    <a:pt x="7555992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416F9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4571"/>
              <a:ext cx="7556500" cy="498475"/>
            </a:xfrm>
            <a:custGeom>
              <a:avLst/>
              <a:gdLst/>
              <a:ahLst/>
              <a:cxnLst/>
              <a:rect l="l" t="t" r="r" b="b"/>
              <a:pathLst>
                <a:path w="7556500" h="498475">
                  <a:moveTo>
                    <a:pt x="7555992" y="0"/>
                  </a:moveTo>
                  <a:lnTo>
                    <a:pt x="0" y="0"/>
                  </a:lnTo>
                  <a:lnTo>
                    <a:pt x="0" y="498221"/>
                  </a:lnTo>
                </a:path>
              </a:pathLst>
            </a:custGeom>
            <a:ln w="12700">
              <a:solidFill>
                <a:srgbClr val="416F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" name="object 6"/>
          <p:cNvGrpSpPr/>
          <p:nvPr/>
        </p:nvGrpSpPr>
        <p:grpSpPr>
          <a:xfrm>
            <a:off x="482854" y="5653785"/>
            <a:ext cx="6771640" cy="4694555"/>
            <a:chOff x="482854" y="5653785"/>
            <a:chExt cx="6771640" cy="4694555"/>
          </a:xfrm>
        </p:grpSpPr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87680" y="5658611"/>
              <a:ext cx="6760464" cy="4681728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489204" y="5660135"/>
              <a:ext cx="6758940" cy="4681855"/>
            </a:xfrm>
            <a:custGeom>
              <a:avLst/>
              <a:gdLst/>
              <a:ahLst/>
              <a:cxnLst/>
              <a:rect l="l" t="t" r="r" b="b"/>
              <a:pathLst>
                <a:path w="6758940" h="4681855">
                  <a:moveTo>
                    <a:pt x="0" y="4681601"/>
                  </a:moveTo>
                  <a:lnTo>
                    <a:pt x="6758940" y="4681601"/>
                  </a:lnTo>
                  <a:lnTo>
                    <a:pt x="6758940" y="0"/>
                  </a:lnTo>
                  <a:lnTo>
                    <a:pt x="0" y="0"/>
                  </a:lnTo>
                  <a:lnTo>
                    <a:pt x="0" y="4681601"/>
                  </a:lnTo>
                  <a:close/>
                </a:path>
              </a:pathLst>
            </a:custGeom>
            <a:ln w="12700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" name="object 9"/>
          <p:cNvGrpSpPr/>
          <p:nvPr/>
        </p:nvGrpSpPr>
        <p:grpSpPr>
          <a:xfrm>
            <a:off x="396240" y="568451"/>
            <a:ext cx="6858634" cy="4824095"/>
            <a:chOff x="396240" y="568451"/>
            <a:chExt cx="6858634" cy="4824095"/>
          </a:xfrm>
        </p:grpSpPr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87680" y="786383"/>
              <a:ext cx="6760464" cy="4597908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489204" y="787907"/>
              <a:ext cx="6758940" cy="4598035"/>
            </a:xfrm>
            <a:custGeom>
              <a:avLst/>
              <a:gdLst/>
              <a:ahLst/>
              <a:cxnLst/>
              <a:rect l="l" t="t" r="r" b="b"/>
              <a:pathLst>
                <a:path w="6758940" h="4598035">
                  <a:moveTo>
                    <a:pt x="0" y="4597781"/>
                  </a:moveTo>
                  <a:lnTo>
                    <a:pt x="6758940" y="4597781"/>
                  </a:lnTo>
                  <a:lnTo>
                    <a:pt x="6758940" y="0"/>
                  </a:lnTo>
                  <a:lnTo>
                    <a:pt x="0" y="0"/>
                  </a:lnTo>
                  <a:lnTo>
                    <a:pt x="0" y="4597781"/>
                  </a:lnTo>
                  <a:close/>
                </a:path>
              </a:pathLst>
            </a:custGeom>
            <a:ln w="12699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515112" y="925067"/>
              <a:ext cx="2830195" cy="220979"/>
            </a:xfrm>
            <a:custGeom>
              <a:avLst/>
              <a:gdLst/>
              <a:ahLst/>
              <a:cxnLst/>
              <a:rect l="l" t="t" r="r" b="b"/>
              <a:pathLst>
                <a:path w="2830195" h="220980">
                  <a:moveTo>
                    <a:pt x="2829941" y="0"/>
                  </a:moveTo>
                  <a:lnTo>
                    <a:pt x="0" y="0"/>
                  </a:lnTo>
                  <a:lnTo>
                    <a:pt x="0" y="220979"/>
                  </a:lnTo>
                  <a:lnTo>
                    <a:pt x="2829941" y="220979"/>
                  </a:lnTo>
                  <a:lnTo>
                    <a:pt x="2829941" y="0"/>
                  </a:lnTo>
                  <a:close/>
                </a:path>
              </a:pathLst>
            </a:custGeom>
            <a:solidFill>
              <a:srgbClr val="1F4E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" name="object 13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40891" y="978407"/>
              <a:ext cx="251459" cy="115824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1353312" y="972311"/>
              <a:ext cx="259079" cy="127000"/>
            </a:xfrm>
            <a:custGeom>
              <a:avLst/>
              <a:gdLst/>
              <a:ahLst/>
              <a:cxnLst/>
              <a:rect l="l" t="t" r="r" b="b"/>
              <a:pathLst>
                <a:path w="259080" h="127000">
                  <a:moveTo>
                    <a:pt x="79121" y="55499"/>
                  </a:moveTo>
                  <a:lnTo>
                    <a:pt x="72898" y="53340"/>
                  </a:lnTo>
                  <a:lnTo>
                    <a:pt x="67056" y="50292"/>
                  </a:lnTo>
                  <a:lnTo>
                    <a:pt x="61722" y="46355"/>
                  </a:lnTo>
                  <a:lnTo>
                    <a:pt x="59309" y="43942"/>
                  </a:lnTo>
                  <a:lnTo>
                    <a:pt x="56896" y="41656"/>
                  </a:lnTo>
                  <a:lnTo>
                    <a:pt x="50800" y="34798"/>
                  </a:lnTo>
                  <a:lnTo>
                    <a:pt x="47752" y="27305"/>
                  </a:lnTo>
                  <a:lnTo>
                    <a:pt x="47752" y="4064"/>
                  </a:lnTo>
                  <a:lnTo>
                    <a:pt x="31369" y="4064"/>
                  </a:lnTo>
                  <a:lnTo>
                    <a:pt x="31369" y="27813"/>
                  </a:lnTo>
                  <a:lnTo>
                    <a:pt x="28448" y="35560"/>
                  </a:lnTo>
                  <a:lnTo>
                    <a:pt x="0" y="60706"/>
                  </a:lnTo>
                  <a:lnTo>
                    <a:pt x="11938" y="72136"/>
                  </a:lnTo>
                  <a:lnTo>
                    <a:pt x="40005" y="43942"/>
                  </a:lnTo>
                  <a:lnTo>
                    <a:pt x="45466" y="51181"/>
                  </a:lnTo>
                  <a:lnTo>
                    <a:pt x="52070" y="57658"/>
                  </a:lnTo>
                  <a:lnTo>
                    <a:pt x="59817" y="63373"/>
                  </a:lnTo>
                  <a:lnTo>
                    <a:pt x="68834" y="68326"/>
                  </a:lnTo>
                  <a:lnTo>
                    <a:pt x="79121" y="55499"/>
                  </a:lnTo>
                  <a:close/>
                </a:path>
                <a:path w="259080" h="127000">
                  <a:moveTo>
                    <a:pt x="109855" y="0"/>
                  </a:moveTo>
                  <a:lnTo>
                    <a:pt x="93726" y="0"/>
                  </a:lnTo>
                  <a:lnTo>
                    <a:pt x="93726" y="22225"/>
                  </a:lnTo>
                  <a:lnTo>
                    <a:pt x="66802" y="22225"/>
                  </a:lnTo>
                  <a:lnTo>
                    <a:pt x="66802" y="36195"/>
                  </a:lnTo>
                  <a:lnTo>
                    <a:pt x="93726" y="36195"/>
                  </a:lnTo>
                  <a:lnTo>
                    <a:pt x="93726" y="72390"/>
                  </a:lnTo>
                  <a:lnTo>
                    <a:pt x="109855" y="72390"/>
                  </a:lnTo>
                  <a:lnTo>
                    <a:pt x="109855" y="0"/>
                  </a:lnTo>
                  <a:close/>
                </a:path>
                <a:path w="259080" h="127000">
                  <a:moveTo>
                    <a:pt x="111887" y="91948"/>
                  </a:moveTo>
                  <a:lnTo>
                    <a:pt x="108839" y="86868"/>
                  </a:lnTo>
                  <a:lnTo>
                    <a:pt x="108204" y="85725"/>
                  </a:lnTo>
                  <a:lnTo>
                    <a:pt x="100838" y="80772"/>
                  </a:lnTo>
                  <a:lnTo>
                    <a:pt x="95250" y="77749"/>
                  </a:lnTo>
                  <a:lnTo>
                    <a:pt x="95250" y="95885"/>
                  </a:lnTo>
                  <a:lnTo>
                    <a:pt x="95250" y="103505"/>
                  </a:lnTo>
                  <a:lnTo>
                    <a:pt x="93091" y="106553"/>
                  </a:lnTo>
                  <a:lnTo>
                    <a:pt x="88900" y="108966"/>
                  </a:lnTo>
                  <a:lnTo>
                    <a:pt x="84709" y="111252"/>
                  </a:lnTo>
                  <a:lnTo>
                    <a:pt x="78486" y="112395"/>
                  </a:lnTo>
                  <a:lnTo>
                    <a:pt x="61976" y="112395"/>
                  </a:lnTo>
                  <a:lnTo>
                    <a:pt x="55753" y="111252"/>
                  </a:lnTo>
                  <a:lnTo>
                    <a:pt x="51689" y="108839"/>
                  </a:lnTo>
                  <a:lnTo>
                    <a:pt x="47498" y="106553"/>
                  </a:lnTo>
                  <a:lnTo>
                    <a:pt x="45339" y="103505"/>
                  </a:lnTo>
                  <a:lnTo>
                    <a:pt x="45339" y="95885"/>
                  </a:lnTo>
                  <a:lnTo>
                    <a:pt x="47498" y="92837"/>
                  </a:lnTo>
                  <a:lnTo>
                    <a:pt x="51562" y="90424"/>
                  </a:lnTo>
                  <a:lnTo>
                    <a:pt x="55753" y="88138"/>
                  </a:lnTo>
                  <a:lnTo>
                    <a:pt x="61976" y="86868"/>
                  </a:lnTo>
                  <a:lnTo>
                    <a:pt x="78486" y="86868"/>
                  </a:lnTo>
                  <a:lnTo>
                    <a:pt x="84836" y="88138"/>
                  </a:lnTo>
                  <a:lnTo>
                    <a:pt x="89027" y="90424"/>
                  </a:lnTo>
                  <a:lnTo>
                    <a:pt x="93091" y="92837"/>
                  </a:lnTo>
                  <a:lnTo>
                    <a:pt x="95250" y="95885"/>
                  </a:lnTo>
                  <a:lnTo>
                    <a:pt x="95250" y="77749"/>
                  </a:lnTo>
                  <a:lnTo>
                    <a:pt x="94742" y="77470"/>
                  </a:lnTo>
                  <a:lnTo>
                    <a:pt x="87630" y="75184"/>
                  </a:lnTo>
                  <a:lnTo>
                    <a:pt x="79375" y="73787"/>
                  </a:lnTo>
                  <a:lnTo>
                    <a:pt x="70231" y="73406"/>
                  </a:lnTo>
                  <a:lnTo>
                    <a:pt x="60960" y="73787"/>
                  </a:lnTo>
                  <a:lnTo>
                    <a:pt x="28702" y="91948"/>
                  </a:lnTo>
                  <a:lnTo>
                    <a:pt x="28702" y="107442"/>
                  </a:lnTo>
                  <a:lnTo>
                    <a:pt x="70231" y="125984"/>
                  </a:lnTo>
                  <a:lnTo>
                    <a:pt x="79502" y="125476"/>
                  </a:lnTo>
                  <a:lnTo>
                    <a:pt x="108966" y="112395"/>
                  </a:lnTo>
                  <a:lnTo>
                    <a:pt x="111887" y="107442"/>
                  </a:lnTo>
                  <a:lnTo>
                    <a:pt x="111887" y="91948"/>
                  </a:lnTo>
                  <a:close/>
                </a:path>
                <a:path w="259080" h="127000">
                  <a:moveTo>
                    <a:pt x="208153" y="12446"/>
                  </a:moveTo>
                  <a:lnTo>
                    <a:pt x="143129" y="12446"/>
                  </a:lnTo>
                  <a:lnTo>
                    <a:pt x="143129" y="26416"/>
                  </a:lnTo>
                  <a:lnTo>
                    <a:pt x="192024" y="26416"/>
                  </a:lnTo>
                  <a:lnTo>
                    <a:pt x="191516" y="45466"/>
                  </a:lnTo>
                  <a:lnTo>
                    <a:pt x="191008" y="59309"/>
                  </a:lnTo>
                  <a:lnTo>
                    <a:pt x="190373" y="70612"/>
                  </a:lnTo>
                  <a:lnTo>
                    <a:pt x="189484" y="78486"/>
                  </a:lnTo>
                  <a:lnTo>
                    <a:pt x="205359" y="79375"/>
                  </a:lnTo>
                  <a:lnTo>
                    <a:pt x="206629" y="62357"/>
                  </a:lnTo>
                  <a:lnTo>
                    <a:pt x="207518" y="45466"/>
                  </a:lnTo>
                  <a:lnTo>
                    <a:pt x="208026" y="28829"/>
                  </a:lnTo>
                  <a:lnTo>
                    <a:pt x="208153" y="12446"/>
                  </a:lnTo>
                  <a:close/>
                </a:path>
                <a:path w="259080" h="127000">
                  <a:moveTo>
                    <a:pt x="218948" y="104013"/>
                  </a:moveTo>
                  <a:lnTo>
                    <a:pt x="218059" y="91821"/>
                  </a:lnTo>
                  <a:lnTo>
                    <a:pt x="218059" y="90551"/>
                  </a:lnTo>
                  <a:lnTo>
                    <a:pt x="198374" y="91313"/>
                  </a:lnTo>
                  <a:lnTo>
                    <a:pt x="176022" y="91821"/>
                  </a:lnTo>
                  <a:lnTo>
                    <a:pt x="176022" y="50927"/>
                  </a:lnTo>
                  <a:lnTo>
                    <a:pt x="159385" y="50927"/>
                  </a:lnTo>
                  <a:lnTo>
                    <a:pt x="159385" y="92202"/>
                  </a:lnTo>
                  <a:lnTo>
                    <a:pt x="131064" y="92456"/>
                  </a:lnTo>
                  <a:lnTo>
                    <a:pt x="132969" y="106172"/>
                  </a:lnTo>
                  <a:lnTo>
                    <a:pt x="156591" y="106045"/>
                  </a:lnTo>
                  <a:lnTo>
                    <a:pt x="178689" y="105664"/>
                  </a:lnTo>
                  <a:lnTo>
                    <a:pt x="199517" y="105029"/>
                  </a:lnTo>
                  <a:lnTo>
                    <a:pt x="218948" y="104013"/>
                  </a:lnTo>
                  <a:close/>
                </a:path>
                <a:path w="259080" h="127000">
                  <a:moveTo>
                    <a:pt x="258699" y="53086"/>
                  </a:moveTo>
                  <a:lnTo>
                    <a:pt x="239649" y="53086"/>
                  </a:lnTo>
                  <a:lnTo>
                    <a:pt x="239649" y="0"/>
                  </a:lnTo>
                  <a:lnTo>
                    <a:pt x="223139" y="0"/>
                  </a:lnTo>
                  <a:lnTo>
                    <a:pt x="223139" y="126492"/>
                  </a:lnTo>
                  <a:lnTo>
                    <a:pt x="239649" y="126492"/>
                  </a:lnTo>
                  <a:lnTo>
                    <a:pt x="239649" y="67056"/>
                  </a:lnTo>
                  <a:lnTo>
                    <a:pt x="258699" y="67056"/>
                  </a:lnTo>
                  <a:lnTo>
                    <a:pt x="258699" y="5308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5" name="object 15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670304" y="970787"/>
              <a:ext cx="249936" cy="128016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990343" y="972370"/>
              <a:ext cx="101198" cy="123766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126488" y="972311"/>
              <a:ext cx="100964" cy="126492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2251329" y="972311"/>
              <a:ext cx="107950" cy="127000"/>
            </a:xfrm>
            <a:custGeom>
              <a:avLst/>
              <a:gdLst/>
              <a:ahLst/>
              <a:cxnLst/>
              <a:rect l="l" t="t" r="r" b="b"/>
              <a:pathLst>
                <a:path w="107950" h="127000">
                  <a:moveTo>
                    <a:pt x="82423" y="82042"/>
                  </a:moveTo>
                  <a:lnTo>
                    <a:pt x="50165" y="8509"/>
                  </a:lnTo>
                  <a:lnTo>
                    <a:pt x="33655" y="8509"/>
                  </a:lnTo>
                  <a:lnTo>
                    <a:pt x="33655" y="33020"/>
                  </a:lnTo>
                  <a:lnTo>
                    <a:pt x="33020" y="40767"/>
                  </a:lnTo>
                  <a:lnTo>
                    <a:pt x="13462" y="76327"/>
                  </a:lnTo>
                  <a:lnTo>
                    <a:pt x="0" y="85725"/>
                  </a:lnTo>
                  <a:lnTo>
                    <a:pt x="12827" y="97282"/>
                  </a:lnTo>
                  <a:lnTo>
                    <a:pt x="21717" y="90170"/>
                  </a:lnTo>
                  <a:lnTo>
                    <a:pt x="29464" y="82296"/>
                  </a:lnTo>
                  <a:lnTo>
                    <a:pt x="36195" y="73533"/>
                  </a:lnTo>
                  <a:lnTo>
                    <a:pt x="41783" y="63881"/>
                  </a:lnTo>
                  <a:lnTo>
                    <a:pt x="47625" y="72771"/>
                  </a:lnTo>
                  <a:lnTo>
                    <a:pt x="54483" y="81026"/>
                  </a:lnTo>
                  <a:lnTo>
                    <a:pt x="62230" y="88392"/>
                  </a:lnTo>
                  <a:lnTo>
                    <a:pt x="70866" y="95123"/>
                  </a:lnTo>
                  <a:lnTo>
                    <a:pt x="82423" y="82042"/>
                  </a:lnTo>
                  <a:close/>
                </a:path>
                <a:path w="107950" h="127000">
                  <a:moveTo>
                    <a:pt x="107797" y="0"/>
                  </a:moveTo>
                  <a:lnTo>
                    <a:pt x="91440" y="0"/>
                  </a:lnTo>
                  <a:lnTo>
                    <a:pt x="91440" y="126492"/>
                  </a:lnTo>
                  <a:lnTo>
                    <a:pt x="107797" y="126492"/>
                  </a:lnTo>
                  <a:lnTo>
                    <a:pt x="10779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9" name="object 19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431541" y="972311"/>
              <a:ext cx="242041" cy="126746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698369" y="972311"/>
              <a:ext cx="108457" cy="123825"/>
            </a:xfrm>
            <a:prstGeom prst="rect">
              <a:avLst/>
            </a:prstGeom>
          </p:spPr>
        </p:pic>
        <p:sp>
          <p:nvSpPr>
            <p:cNvPr id="21" name="object 21"/>
            <p:cNvSpPr/>
            <p:nvPr/>
          </p:nvSpPr>
          <p:spPr>
            <a:xfrm>
              <a:off x="396240" y="850391"/>
              <a:ext cx="92710" cy="125095"/>
            </a:xfrm>
            <a:custGeom>
              <a:avLst/>
              <a:gdLst/>
              <a:ahLst/>
              <a:cxnLst/>
              <a:rect l="l" t="t" r="r" b="b"/>
              <a:pathLst>
                <a:path w="92709" h="125094">
                  <a:moveTo>
                    <a:pt x="92583" y="0"/>
                  </a:moveTo>
                  <a:lnTo>
                    <a:pt x="0" y="0"/>
                  </a:lnTo>
                  <a:lnTo>
                    <a:pt x="92583" y="124841"/>
                  </a:lnTo>
                  <a:lnTo>
                    <a:pt x="92583" y="0"/>
                  </a:lnTo>
                  <a:close/>
                </a:path>
              </a:pathLst>
            </a:custGeom>
            <a:solidFill>
              <a:srgbClr val="7D7D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396240" y="568451"/>
              <a:ext cx="2968625" cy="292735"/>
            </a:xfrm>
            <a:custGeom>
              <a:avLst/>
              <a:gdLst/>
              <a:ahLst/>
              <a:cxnLst/>
              <a:rect l="l" t="t" r="r" b="b"/>
              <a:pathLst>
                <a:path w="2968625" h="292734">
                  <a:moveTo>
                    <a:pt x="2968244" y="0"/>
                  </a:moveTo>
                  <a:lnTo>
                    <a:pt x="0" y="0"/>
                  </a:lnTo>
                  <a:lnTo>
                    <a:pt x="0" y="292480"/>
                  </a:lnTo>
                  <a:lnTo>
                    <a:pt x="2968244" y="292480"/>
                  </a:lnTo>
                  <a:lnTo>
                    <a:pt x="2968244" y="0"/>
                  </a:lnTo>
                  <a:close/>
                </a:path>
              </a:pathLst>
            </a:custGeom>
            <a:solidFill>
              <a:srgbClr val="2C75B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1048512" y="654303"/>
              <a:ext cx="133350" cy="113030"/>
            </a:xfrm>
            <a:custGeom>
              <a:avLst/>
              <a:gdLst/>
              <a:ahLst/>
              <a:cxnLst/>
              <a:rect l="l" t="t" r="r" b="b"/>
              <a:pathLst>
                <a:path w="133350" h="113029">
                  <a:moveTo>
                    <a:pt x="119862" y="0"/>
                  </a:moveTo>
                  <a:lnTo>
                    <a:pt x="13233" y="0"/>
                  </a:lnTo>
                  <a:lnTo>
                    <a:pt x="13233" y="15494"/>
                  </a:lnTo>
                  <a:lnTo>
                    <a:pt x="119862" y="15494"/>
                  </a:lnTo>
                  <a:lnTo>
                    <a:pt x="119862" y="0"/>
                  </a:lnTo>
                  <a:close/>
                </a:path>
                <a:path w="133350" h="113029">
                  <a:moveTo>
                    <a:pt x="133121" y="96901"/>
                  </a:moveTo>
                  <a:lnTo>
                    <a:pt x="99580" y="96901"/>
                  </a:lnTo>
                  <a:lnTo>
                    <a:pt x="99580" y="71247"/>
                  </a:lnTo>
                  <a:lnTo>
                    <a:pt x="120916" y="71247"/>
                  </a:lnTo>
                  <a:lnTo>
                    <a:pt x="120916" y="55753"/>
                  </a:lnTo>
                  <a:lnTo>
                    <a:pt x="100101" y="55753"/>
                  </a:lnTo>
                  <a:lnTo>
                    <a:pt x="102184" y="21844"/>
                  </a:lnTo>
                  <a:lnTo>
                    <a:pt x="83591" y="21844"/>
                  </a:lnTo>
                  <a:lnTo>
                    <a:pt x="82257" y="55753"/>
                  </a:lnTo>
                  <a:lnTo>
                    <a:pt x="81064" y="55753"/>
                  </a:lnTo>
                  <a:lnTo>
                    <a:pt x="81064" y="71247"/>
                  </a:lnTo>
                  <a:lnTo>
                    <a:pt x="81064" y="96901"/>
                  </a:lnTo>
                  <a:lnTo>
                    <a:pt x="52057" y="96901"/>
                  </a:lnTo>
                  <a:lnTo>
                    <a:pt x="52057" y="71247"/>
                  </a:lnTo>
                  <a:lnTo>
                    <a:pt x="81064" y="71247"/>
                  </a:lnTo>
                  <a:lnTo>
                    <a:pt x="81064" y="55753"/>
                  </a:lnTo>
                  <a:lnTo>
                    <a:pt x="50723" y="55753"/>
                  </a:lnTo>
                  <a:lnTo>
                    <a:pt x="49530" y="21844"/>
                  </a:lnTo>
                  <a:lnTo>
                    <a:pt x="30937" y="21844"/>
                  </a:lnTo>
                  <a:lnTo>
                    <a:pt x="32562" y="55753"/>
                  </a:lnTo>
                  <a:lnTo>
                    <a:pt x="12192" y="55753"/>
                  </a:lnTo>
                  <a:lnTo>
                    <a:pt x="12192" y="71247"/>
                  </a:lnTo>
                  <a:lnTo>
                    <a:pt x="33540" y="71247"/>
                  </a:lnTo>
                  <a:lnTo>
                    <a:pt x="33540" y="96901"/>
                  </a:lnTo>
                  <a:lnTo>
                    <a:pt x="0" y="96901"/>
                  </a:lnTo>
                  <a:lnTo>
                    <a:pt x="0" y="112522"/>
                  </a:lnTo>
                  <a:lnTo>
                    <a:pt x="133121" y="112522"/>
                  </a:lnTo>
                  <a:lnTo>
                    <a:pt x="133121" y="96901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4" name="object 24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200823" y="648588"/>
              <a:ext cx="133184" cy="132969"/>
            </a:xfrm>
            <a:prstGeom prst="rect">
              <a:avLst/>
            </a:prstGeom>
          </p:spPr>
        </p:pic>
        <p:sp>
          <p:nvSpPr>
            <p:cNvPr id="25" name="object 25"/>
            <p:cNvSpPr/>
            <p:nvPr/>
          </p:nvSpPr>
          <p:spPr>
            <a:xfrm>
              <a:off x="1357249" y="641590"/>
              <a:ext cx="169545" cy="140335"/>
            </a:xfrm>
            <a:custGeom>
              <a:avLst/>
              <a:gdLst/>
              <a:ahLst/>
              <a:cxnLst/>
              <a:rect l="l" t="t" r="r" b="b"/>
              <a:pathLst>
                <a:path w="169544" h="140334">
                  <a:moveTo>
                    <a:pt x="23368" y="61226"/>
                  </a:moveTo>
                  <a:lnTo>
                    <a:pt x="16256" y="52209"/>
                  </a:lnTo>
                  <a:lnTo>
                    <a:pt x="14859" y="51574"/>
                  </a:lnTo>
                  <a:lnTo>
                    <a:pt x="13335" y="51193"/>
                  </a:lnTo>
                  <a:lnTo>
                    <a:pt x="10033" y="51193"/>
                  </a:lnTo>
                  <a:lnTo>
                    <a:pt x="8509" y="51574"/>
                  </a:lnTo>
                  <a:lnTo>
                    <a:pt x="7112" y="52209"/>
                  </a:lnTo>
                  <a:lnTo>
                    <a:pt x="5715" y="52717"/>
                  </a:lnTo>
                  <a:lnTo>
                    <a:pt x="0" y="61226"/>
                  </a:lnTo>
                  <a:lnTo>
                    <a:pt x="0" y="64528"/>
                  </a:lnTo>
                  <a:lnTo>
                    <a:pt x="10033" y="74688"/>
                  </a:lnTo>
                  <a:lnTo>
                    <a:pt x="13335" y="74688"/>
                  </a:lnTo>
                  <a:lnTo>
                    <a:pt x="23368" y="64528"/>
                  </a:lnTo>
                  <a:lnTo>
                    <a:pt x="23368" y="61226"/>
                  </a:lnTo>
                  <a:close/>
                </a:path>
                <a:path w="169544" h="140334">
                  <a:moveTo>
                    <a:pt x="127889" y="44208"/>
                  </a:moveTo>
                  <a:lnTo>
                    <a:pt x="109601" y="11061"/>
                  </a:lnTo>
                  <a:lnTo>
                    <a:pt x="109601" y="50939"/>
                  </a:lnTo>
                  <a:lnTo>
                    <a:pt x="107823" y="56273"/>
                  </a:lnTo>
                  <a:lnTo>
                    <a:pt x="100330" y="64528"/>
                  </a:lnTo>
                  <a:lnTo>
                    <a:pt x="95377" y="66687"/>
                  </a:lnTo>
                  <a:lnTo>
                    <a:pt x="83439" y="66687"/>
                  </a:lnTo>
                  <a:lnTo>
                    <a:pt x="78613" y="64528"/>
                  </a:lnTo>
                  <a:lnTo>
                    <a:pt x="74803" y="60464"/>
                  </a:lnTo>
                  <a:lnTo>
                    <a:pt x="70993" y="56273"/>
                  </a:lnTo>
                  <a:lnTo>
                    <a:pt x="69088" y="50939"/>
                  </a:lnTo>
                  <a:lnTo>
                    <a:pt x="69088" y="37477"/>
                  </a:lnTo>
                  <a:lnTo>
                    <a:pt x="70993" y="31889"/>
                  </a:lnTo>
                  <a:lnTo>
                    <a:pt x="78613" y="23761"/>
                  </a:lnTo>
                  <a:lnTo>
                    <a:pt x="83439" y="21475"/>
                  </a:lnTo>
                  <a:lnTo>
                    <a:pt x="95377" y="21475"/>
                  </a:lnTo>
                  <a:lnTo>
                    <a:pt x="109601" y="50939"/>
                  </a:lnTo>
                  <a:lnTo>
                    <a:pt x="109601" y="11061"/>
                  </a:lnTo>
                  <a:lnTo>
                    <a:pt x="104648" y="8521"/>
                  </a:lnTo>
                  <a:lnTo>
                    <a:pt x="97409" y="6489"/>
                  </a:lnTo>
                  <a:lnTo>
                    <a:pt x="89408" y="5727"/>
                  </a:lnTo>
                  <a:lnTo>
                    <a:pt x="81407" y="6489"/>
                  </a:lnTo>
                  <a:lnTo>
                    <a:pt x="51562" y="36207"/>
                  </a:lnTo>
                  <a:lnTo>
                    <a:pt x="50800" y="44208"/>
                  </a:lnTo>
                  <a:lnTo>
                    <a:pt x="51562" y="52209"/>
                  </a:lnTo>
                  <a:lnTo>
                    <a:pt x="81407" y="81800"/>
                  </a:lnTo>
                  <a:lnTo>
                    <a:pt x="89408" y="82562"/>
                  </a:lnTo>
                  <a:lnTo>
                    <a:pt x="97409" y="81800"/>
                  </a:lnTo>
                  <a:lnTo>
                    <a:pt x="127254" y="52209"/>
                  </a:lnTo>
                  <a:lnTo>
                    <a:pt x="127889" y="44208"/>
                  </a:lnTo>
                  <a:close/>
                </a:path>
                <a:path w="169544" h="140334">
                  <a:moveTo>
                    <a:pt x="166611" y="0"/>
                  </a:moveTo>
                  <a:lnTo>
                    <a:pt x="148336" y="0"/>
                  </a:lnTo>
                  <a:lnTo>
                    <a:pt x="148336" y="103136"/>
                  </a:lnTo>
                  <a:lnTo>
                    <a:pt x="166611" y="103136"/>
                  </a:lnTo>
                  <a:lnTo>
                    <a:pt x="166611" y="0"/>
                  </a:lnTo>
                  <a:close/>
                </a:path>
                <a:path w="169544" h="140334">
                  <a:moveTo>
                    <a:pt x="169418" y="124726"/>
                  </a:moveTo>
                  <a:lnTo>
                    <a:pt x="92710" y="124726"/>
                  </a:lnTo>
                  <a:lnTo>
                    <a:pt x="92710" y="91706"/>
                  </a:lnTo>
                  <a:lnTo>
                    <a:pt x="74041" y="91706"/>
                  </a:lnTo>
                  <a:lnTo>
                    <a:pt x="74041" y="124726"/>
                  </a:lnTo>
                  <a:lnTo>
                    <a:pt x="74041" y="139966"/>
                  </a:lnTo>
                  <a:lnTo>
                    <a:pt x="169418" y="139966"/>
                  </a:lnTo>
                  <a:lnTo>
                    <a:pt x="169418" y="12472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6" name="object 26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555750" y="645032"/>
              <a:ext cx="133146" cy="141350"/>
            </a:xfrm>
            <a:prstGeom prst="rect">
              <a:avLst/>
            </a:prstGeom>
          </p:spPr>
        </p:pic>
        <p:pic>
          <p:nvPicPr>
            <p:cNvPr id="27" name="object 27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760347" y="641603"/>
              <a:ext cx="127380" cy="144272"/>
            </a:xfrm>
            <a:prstGeom prst="rect">
              <a:avLst/>
            </a:prstGeom>
          </p:spPr>
        </p:pic>
        <p:pic>
          <p:nvPicPr>
            <p:cNvPr id="28" name="object 28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909572" y="641603"/>
              <a:ext cx="145287" cy="144779"/>
            </a:xfrm>
            <a:prstGeom prst="rect">
              <a:avLst/>
            </a:prstGeom>
          </p:spPr>
        </p:pic>
        <p:pic>
          <p:nvPicPr>
            <p:cNvPr id="29" name="object 29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121788" y="641603"/>
              <a:ext cx="121158" cy="141223"/>
            </a:xfrm>
            <a:prstGeom prst="rect">
              <a:avLst/>
            </a:prstGeom>
          </p:spPr>
        </p:pic>
        <p:pic>
          <p:nvPicPr>
            <p:cNvPr id="30" name="object 30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2273045" y="645032"/>
              <a:ext cx="133146" cy="141350"/>
            </a:xfrm>
            <a:prstGeom prst="rect">
              <a:avLst/>
            </a:prstGeom>
          </p:spPr>
        </p:pic>
        <p:pic>
          <p:nvPicPr>
            <p:cNvPr id="31" name="object 31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2426207" y="654430"/>
              <a:ext cx="78993" cy="100329"/>
            </a:xfrm>
            <a:prstGeom prst="rect">
              <a:avLst/>
            </a:prstGeom>
          </p:spPr>
        </p:pic>
        <p:sp>
          <p:nvSpPr>
            <p:cNvPr id="32" name="object 32"/>
            <p:cNvSpPr/>
            <p:nvPr/>
          </p:nvSpPr>
          <p:spPr>
            <a:xfrm>
              <a:off x="2527045" y="641603"/>
              <a:ext cx="18415" cy="144780"/>
            </a:xfrm>
            <a:custGeom>
              <a:avLst/>
              <a:gdLst/>
              <a:ahLst/>
              <a:cxnLst/>
              <a:rect l="l" t="t" r="r" b="b"/>
              <a:pathLst>
                <a:path w="18414" h="144779">
                  <a:moveTo>
                    <a:pt x="18403" y="0"/>
                  </a:moveTo>
                  <a:lnTo>
                    <a:pt x="0" y="0"/>
                  </a:lnTo>
                  <a:lnTo>
                    <a:pt x="0" y="144779"/>
                  </a:lnTo>
                  <a:lnTo>
                    <a:pt x="18403" y="144779"/>
                  </a:lnTo>
                  <a:lnTo>
                    <a:pt x="1840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3" name="object 33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2577719" y="648588"/>
              <a:ext cx="133095" cy="132969"/>
            </a:xfrm>
            <a:prstGeom prst="rect">
              <a:avLst/>
            </a:prstGeom>
          </p:spPr>
        </p:pic>
        <p:pic>
          <p:nvPicPr>
            <p:cNvPr id="34" name="object 34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589788" y="1229867"/>
              <a:ext cx="1040891" cy="120396"/>
            </a:xfrm>
            <a:prstGeom prst="rect">
              <a:avLst/>
            </a:prstGeom>
          </p:spPr>
        </p:pic>
        <p:pic>
          <p:nvPicPr>
            <p:cNvPr id="35" name="object 35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1665731" y="1229867"/>
              <a:ext cx="1597152" cy="120396"/>
            </a:xfrm>
            <a:prstGeom prst="rect">
              <a:avLst/>
            </a:prstGeom>
          </p:spPr>
        </p:pic>
        <p:pic>
          <p:nvPicPr>
            <p:cNvPr id="36" name="object 36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589788" y="1434083"/>
              <a:ext cx="5687568" cy="140207"/>
            </a:xfrm>
            <a:prstGeom prst="rect">
              <a:avLst/>
            </a:prstGeom>
          </p:spPr>
        </p:pic>
      </p:grpSp>
      <p:graphicFrame>
        <p:nvGraphicFramePr>
          <p:cNvPr id="37" name="object 37"/>
          <p:cNvGraphicFramePr>
            <a:graphicFrameLocks noGrp="1"/>
          </p:cNvGraphicFramePr>
          <p:nvPr/>
        </p:nvGraphicFramePr>
        <p:xfrm>
          <a:off x="636587" y="1665858"/>
          <a:ext cx="6453503" cy="9779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23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425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873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39700">
                <a:tc>
                  <a:txBody>
                    <a:bodyPr/>
                    <a:lstStyle/>
                    <a:p>
                      <a:pPr algn="ctr">
                        <a:lnSpc>
                          <a:spcPts val="950"/>
                        </a:lnSpc>
                        <a:spcBef>
                          <a:spcPts val="45"/>
                        </a:spcBef>
                      </a:pPr>
                      <a:r>
                        <a:rPr sz="800" b="1" spc="-25" dirty="0">
                          <a:solidFill>
                            <a:srgbClr val="FFFFFF"/>
                          </a:solidFill>
                          <a:latin typeface="Malgun Gothic"/>
                          <a:cs typeface="Malgun Gothic"/>
                        </a:rPr>
                        <a:t>항목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571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2C75B6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950"/>
                        </a:lnSpc>
                        <a:spcBef>
                          <a:spcPts val="45"/>
                        </a:spcBef>
                      </a:pPr>
                      <a:r>
                        <a:rPr sz="800" b="1" spc="-25" dirty="0">
                          <a:solidFill>
                            <a:srgbClr val="FFFFFF"/>
                          </a:solidFill>
                          <a:latin typeface="Malgun Gothic"/>
                          <a:cs typeface="Malgun Gothic"/>
                        </a:rPr>
                        <a:t>정의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571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2C75B6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950"/>
                        </a:lnSpc>
                        <a:spcBef>
                          <a:spcPts val="45"/>
                        </a:spcBef>
                      </a:pPr>
                      <a:r>
                        <a:rPr sz="800" b="1" spc="-25" dirty="0">
                          <a:solidFill>
                            <a:srgbClr val="FFFFFF"/>
                          </a:solidFill>
                          <a:latin typeface="Malgun Gothic"/>
                          <a:cs typeface="Malgun Gothic"/>
                        </a:rPr>
                        <a:t>비고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571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2C75B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9700">
                <a:tc>
                  <a:txBody>
                    <a:bodyPr/>
                    <a:lstStyle/>
                    <a:p>
                      <a:pPr marL="635" algn="ctr">
                        <a:lnSpc>
                          <a:spcPts val="955"/>
                        </a:lnSpc>
                        <a:spcBef>
                          <a:spcPts val="45"/>
                        </a:spcBef>
                      </a:pPr>
                      <a:r>
                        <a:rPr sz="800" spc="-25" dirty="0">
                          <a:latin typeface="Malgun Gothic"/>
                          <a:cs typeface="Malgun Gothic"/>
                        </a:rPr>
                        <a:t>표준명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571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55"/>
                        </a:lnSpc>
                        <a:spcBef>
                          <a:spcPts val="45"/>
                        </a:spcBef>
                      </a:pPr>
                      <a:r>
                        <a:rPr sz="800" dirty="0">
                          <a:latin typeface="Malgun Gothic"/>
                          <a:cs typeface="Malgun Gothic"/>
                        </a:rPr>
                        <a:t>표준의</a:t>
                      </a:r>
                      <a:r>
                        <a:rPr sz="800" spc="-7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spc="-25" dirty="0">
                          <a:latin typeface="Malgun Gothic"/>
                          <a:cs typeface="Malgun Gothic"/>
                        </a:rPr>
                        <a:t>명칭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571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9700">
                <a:tc>
                  <a:txBody>
                    <a:bodyPr/>
                    <a:lstStyle/>
                    <a:p>
                      <a:pPr algn="ctr">
                        <a:lnSpc>
                          <a:spcPts val="950"/>
                        </a:lnSpc>
                        <a:spcBef>
                          <a:spcPts val="45"/>
                        </a:spcBef>
                      </a:pPr>
                      <a:r>
                        <a:rPr sz="800" spc="-20" dirty="0">
                          <a:latin typeface="Malgun Gothic"/>
                          <a:cs typeface="Malgun Gothic"/>
                        </a:rPr>
                        <a:t>표준번호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571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950"/>
                        </a:lnSpc>
                        <a:spcBef>
                          <a:spcPts val="45"/>
                        </a:spcBef>
                      </a:pPr>
                      <a:r>
                        <a:rPr sz="800" dirty="0">
                          <a:latin typeface="Malgun Gothic"/>
                          <a:cs typeface="Malgun Gothic"/>
                        </a:rPr>
                        <a:t>표준에</a:t>
                      </a:r>
                      <a:r>
                        <a:rPr sz="800" spc="-4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부여된</a:t>
                      </a:r>
                      <a:r>
                        <a:rPr sz="800" spc="-4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spc="-25" dirty="0">
                          <a:latin typeface="Malgun Gothic"/>
                          <a:cs typeface="Malgun Gothic"/>
                        </a:rPr>
                        <a:t>번호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571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9700">
                <a:tc>
                  <a:txBody>
                    <a:bodyPr/>
                    <a:lstStyle/>
                    <a:p>
                      <a:pPr algn="ctr">
                        <a:lnSpc>
                          <a:spcPts val="950"/>
                        </a:lnSpc>
                        <a:spcBef>
                          <a:spcPts val="45"/>
                        </a:spcBef>
                      </a:pPr>
                      <a:r>
                        <a:rPr sz="800" spc="-20" dirty="0">
                          <a:latin typeface="Malgun Gothic"/>
                          <a:cs typeface="Malgun Gothic"/>
                        </a:rPr>
                        <a:t>표준기구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571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50"/>
                        </a:lnSpc>
                        <a:spcBef>
                          <a:spcPts val="45"/>
                        </a:spcBef>
                      </a:pPr>
                      <a:r>
                        <a:rPr sz="800" dirty="0">
                          <a:latin typeface="Malgun Gothic"/>
                          <a:cs typeface="Malgun Gothic"/>
                        </a:rPr>
                        <a:t>표준</a:t>
                      </a:r>
                      <a:r>
                        <a:rPr sz="800" spc="-4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심사·인정</a:t>
                      </a:r>
                      <a:r>
                        <a:rPr sz="800" spc="-5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spc="-25" dirty="0">
                          <a:latin typeface="Malgun Gothic"/>
                          <a:cs typeface="Malgun Gothic"/>
                        </a:rPr>
                        <a:t>기구명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571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40"/>
                        </a:spcBef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800" dirty="0">
                          <a:latin typeface="Malgun Gothic"/>
                          <a:cs typeface="Malgun Gothic"/>
                        </a:rPr>
                        <a:t>표준의</a:t>
                      </a:r>
                      <a:r>
                        <a:rPr sz="800" spc="-7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spc="-25" dirty="0">
                          <a:latin typeface="Malgun Gothic"/>
                          <a:cs typeface="Malgun Gothic"/>
                        </a:rPr>
                        <a:t>유형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4318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40"/>
                        </a:spcBef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800" dirty="0">
                          <a:latin typeface="Malgun Gothic"/>
                          <a:cs typeface="Malgun Gothic"/>
                        </a:rPr>
                        <a:t>표준의</a:t>
                      </a:r>
                      <a:r>
                        <a:rPr sz="800" spc="-7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spc="-25" dirty="0">
                          <a:latin typeface="Malgun Gothic"/>
                          <a:cs typeface="Malgun Gothic"/>
                        </a:rPr>
                        <a:t>유형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4318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800" dirty="0">
                          <a:latin typeface="Malgun Gothic"/>
                          <a:cs typeface="Malgun Gothic"/>
                        </a:rPr>
                        <a:t>1:</a:t>
                      </a:r>
                      <a:r>
                        <a:rPr sz="800" spc="-4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spc="-10" dirty="0">
                          <a:latin typeface="Malgun Gothic"/>
                          <a:cs typeface="Malgun Gothic"/>
                        </a:rPr>
                        <a:t>국제표준,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800" dirty="0">
                          <a:latin typeface="Malgun Gothic"/>
                          <a:cs typeface="Malgun Gothic"/>
                        </a:rPr>
                        <a:t>2:</a:t>
                      </a:r>
                      <a:r>
                        <a:rPr sz="800" spc="-4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spc="-10" dirty="0">
                          <a:latin typeface="Malgun Gothic"/>
                          <a:cs typeface="Malgun Gothic"/>
                        </a:rPr>
                        <a:t>국가표준(KS등),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  <a:p>
                      <a:pPr marL="4445" algn="ctr">
                        <a:lnSpc>
                          <a:spcPct val="100000"/>
                        </a:lnSpc>
                      </a:pPr>
                      <a:r>
                        <a:rPr sz="800" dirty="0">
                          <a:latin typeface="Malgun Gothic"/>
                          <a:cs typeface="Malgun Gothic"/>
                        </a:rPr>
                        <a:t>3:</a:t>
                      </a:r>
                      <a:r>
                        <a:rPr sz="800" spc="-4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spc="-20" dirty="0">
                          <a:latin typeface="Malgun Gothic"/>
                          <a:cs typeface="Malgun Gothic"/>
                        </a:rPr>
                        <a:t>단체표준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3111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pSp>
        <p:nvGrpSpPr>
          <p:cNvPr id="38" name="object 38"/>
          <p:cNvGrpSpPr/>
          <p:nvPr/>
        </p:nvGrpSpPr>
        <p:grpSpPr>
          <a:xfrm>
            <a:off x="396240" y="5442203"/>
            <a:ext cx="6209030" cy="4742815"/>
            <a:chOff x="396240" y="5442203"/>
            <a:chExt cx="6209030" cy="4742815"/>
          </a:xfrm>
        </p:grpSpPr>
        <p:sp>
          <p:nvSpPr>
            <p:cNvPr id="39" name="object 39"/>
            <p:cNvSpPr/>
            <p:nvPr/>
          </p:nvSpPr>
          <p:spPr>
            <a:xfrm>
              <a:off x="396240" y="5722619"/>
              <a:ext cx="92710" cy="125095"/>
            </a:xfrm>
            <a:custGeom>
              <a:avLst/>
              <a:gdLst/>
              <a:ahLst/>
              <a:cxnLst/>
              <a:rect l="l" t="t" r="r" b="b"/>
              <a:pathLst>
                <a:path w="92709" h="125095">
                  <a:moveTo>
                    <a:pt x="92583" y="0"/>
                  </a:moveTo>
                  <a:lnTo>
                    <a:pt x="0" y="0"/>
                  </a:lnTo>
                  <a:lnTo>
                    <a:pt x="92583" y="124840"/>
                  </a:lnTo>
                  <a:lnTo>
                    <a:pt x="92583" y="0"/>
                  </a:lnTo>
                  <a:close/>
                </a:path>
              </a:pathLst>
            </a:custGeom>
            <a:solidFill>
              <a:srgbClr val="7D7D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396240" y="5442203"/>
              <a:ext cx="2968625" cy="290830"/>
            </a:xfrm>
            <a:custGeom>
              <a:avLst/>
              <a:gdLst/>
              <a:ahLst/>
              <a:cxnLst/>
              <a:rect l="l" t="t" r="r" b="b"/>
              <a:pathLst>
                <a:path w="2968625" h="290829">
                  <a:moveTo>
                    <a:pt x="2968244" y="0"/>
                  </a:moveTo>
                  <a:lnTo>
                    <a:pt x="0" y="0"/>
                  </a:lnTo>
                  <a:lnTo>
                    <a:pt x="0" y="290702"/>
                  </a:lnTo>
                  <a:lnTo>
                    <a:pt x="2968244" y="290702"/>
                  </a:lnTo>
                  <a:lnTo>
                    <a:pt x="2968244" y="0"/>
                  </a:lnTo>
                  <a:close/>
                </a:path>
              </a:pathLst>
            </a:custGeom>
            <a:solidFill>
              <a:srgbClr val="6EAC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882396" y="5515355"/>
              <a:ext cx="862965" cy="149225"/>
            </a:xfrm>
            <a:custGeom>
              <a:avLst/>
              <a:gdLst/>
              <a:ahLst/>
              <a:cxnLst/>
              <a:rect l="l" t="t" r="r" b="b"/>
              <a:pathLst>
                <a:path w="862964" h="149225">
                  <a:moveTo>
                    <a:pt x="133134" y="51562"/>
                  </a:moveTo>
                  <a:lnTo>
                    <a:pt x="111785" y="51562"/>
                  </a:lnTo>
                  <a:lnTo>
                    <a:pt x="111785" y="35052"/>
                  </a:lnTo>
                  <a:lnTo>
                    <a:pt x="112471" y="35052"/>
                  </a:lnTo>
                  <a:lnTo>
                    <a:pt x="112471" y="24892"/>
                  </a:lnTo>
                  <a:lnTo>
                    <a:pt x="112801" y="24892"/>
                  </a:lnTo>
                  <a:lnTo>
                    <a:pt x="112801" y="18542"/>
                  </a:lnTo>
                  <a:lnTo>
                    <a:pt x="113042" y="18542"/>
                  </a:lnTo>
                  <a:lnTo>
                    <a:pt x="113042" y="3302"/>
                  </a:lnTo>
                  <a:lnTo>
                    <a:pt x="20904" y="3302"/>
                  </a:lnTo>
                  <a:lnTo>
                    <a:pt x="20904" y="18542"/>
                  </a:lnTo>
                  <a:lnTo>
                    <a:pt x="94411" y="18542"/>
                  </a:lnTo>
                  <a:lnTo>
                    <a:pt x="94411" y="24892"/>
                  </a:lnTo>
                  <a:lnTo>
                    <a:pt x="94259" y="24892"/>
                  </a:lnTo>
                  <a:lnTo>
                    <a:pt x="94259" y="35052"/>
                  </a:lnTo>
                  <a:lnTo>
                    <a:pt x="93764" y="35052"/>
                  </a:lnTo>
                  <a:lnTo>
                    <a:pt x="93764" y="51562"/>
                  </a:lnTo>
                  <a:lnTo>
                    <a:pt x="0" y="51562"/>
                  </a:lnTo>
                  <a:lnTo>
                    <a:pt x="0" y="68072"/>
                  </a:lnTo>
                  <a:lnTo>
                    <a:pt x="56083" y="68072"/>
                  </a:lnTo>
                  <a:lnTo>
                    <a:pt x="56083" y="88392"/>
                  </a:lnTo>
                  <a:lnTo>
                    <a:pt x="17183" y="88392"/>
                  </a:lnTo>
                  <a:lnTo>
                    <a:pt x="17183" y="104902"/>
                  </a:lnTo>
                  <a:lnTo>
                    <a:pt x="94767" y="104902"/>
                  </a:lnTo>
                  <a:lnTo>
                    <a:pt x="94767" y="144272"/>
                  </a:lnTo>
                  <a:lnTo>
                    <a:pt x="113499" y="144272"/>
                  </a:lnTo>
                  <a:lnTo>
                    <a:pt x="113499" y="104902"/>
                  </a:lnTo>
                  <a:lnTo>
                    <a:pt x="113499" y="88392"/>
                  </a:lnTo>
                  <a:lnTo>
                    <a:pt x="74676" y="88392"/>
                  </a:lnTo>
                  <a:lnTo>
                    <a:pt x="74676" y="68072"/>
                  </a:lnTo>
                  <a:lnTo>
                    <a:pt x="133134" y="68072"/>
                  </a:lnTo>
                  <a:lnTo>
                    <a:pt x="133134" y="51562"/>
                  </a:lnTo>
                  <a:close/>
                </a:path>
                <a:path w="862964" h="149225">
                  <a:moveTo>
                    <a:pt x="231406" y="12573"/>
                  </a:moveTo>
                  <a:lnTo>
                    <a:pt x="160286" y="12573"/>
                  </a:lnTo>
                  <a:lnTo>
                    <a:pt x="160286" y="28194"/>
                  </a:lnTo>
                  <a:lnTo>
                    <a:pt x="210210" y="28194"/>
                  </a:lnTo>
                  <a:lnTo>
                    <a:pt x="202793" y="49530"/>
                  </a:lnTo>
                  <a:lnTo>
                    <a:pt x="190627" y="68453"/>
                  </a:lnTo>
                  <a:lnTo>
                    <a:pt x="173710" y="85217"/>
                  </a:lnTo>
                  <a:lnTo>
                    <a:pt x="152044" y="99568"/>
                  </a:lnTo>
                  <a:lnTo>
                    <a:pt x="166014" y="112776"/>
                  </a:lnTo>
                  <a:lnTo>
                    <a:pt x="192405" y="92710"/>
                  </a:lnTo>
                  <a:lnTo>
                    <a:pt x="212115" y="69215"/>
                  </a:lnTo>
                  <a:lnTo>
                    <a:pt x="225107" y="42545"/>
                  </a:lnTo>
                  <a:lnTo>
                    <a:pt x="231406" y="12573"/>
                  </a:lnTo>
                  <a:close/>
                </a:path>
                <a:path w="862964" h="149225">
                  <a:moveTo>
                    <a:pt x="290385" y="56896"/>
                  </a:moveTo>
                  <a:lnTo>
                    <a:pt x="268147" y="56896"/>
                  </a:lnTo>
                  <a:lnTo>
                    <a:pt x="268147" y="0"/>
                  </a:lnTo>
                  <a:lnTo>
                    <a:pt x="249402" y="0"/>
                  </a:lnTo>
                  <a:lnTo>
                    <a:pt x="249402" y="144399"/>
                  </a:lnTo>
                  <a:lnTo>
                    <a:pt x="268147" y="144399"/>
                  </a:lnTo>
                  <a:lnTo>
                    <a:pt x="268147" y="72644"/>
                  </a:lnTo>
                  <a:lnTo>
                    <a:pt x="290385" y="72644"/>
                  </a:lnTo>
                  <a:lnTo>
                    <a:pt x="290385" y="56896"/>
                  </a:lnTo>
                  <a:close/>
                </a:path>
                <a:path w="862964" h="149225">
                  <a:moveTo>
                    <a:pt x="363575" y="20828"/>
                  </a:moveTo>
                  <a:lnTo>
                    <a:pt x="344754" y="20828"/>
                  </a:lnTo>
                  <a:lnTo>
                    <a:pt x="291795" y="149098"/>
                  </a:lnTo>
                  <a:lnTo>
                    <a:pt x="310464" y="149098"/>
                  </a:lnTo>
                  <a:lnTo>
                    <a:pt x="363575" y="20828"/>
                  </a:lnTo>
                  <a:close/>
                </a:path>
                <a:path w="862964" h="149225">
                  <a:moveTo>
                    <a:pt x="454787" y="73279"/>
                  </a:moveTo>
                  <a:lnTo>
                    <a:pt x="453517" y="57404"/>
                  </a:lnTo>
                  <a:lnTo>
                    <a:pt x="441960" y="58293"/>
                  </a:lnTo>
                  <a:lnTo>
                    <a:pt x="428752" y="58928"/>
                  </a:lnTo>
                  <a:lnTo>
                    <a:pt x="396748" y="59309"/>
                  </a:lnTo>
                  <a:lnTo>
                    <a:pt x="396748" y="25146"/>
                  </a:lnTo>
                  <a:lnTo>
                    <a:pt x="448183" y="25146"/>
                  </a:lnTo>
                  <a:lnTo>
                    <a:pt x="448183" y="9144"/>
                  </a:lnTo>
                  <a:lnTo>
                    <a:pt x="378091" y="9144"/>
                  </a:lnTo>
                  <a:lnTo>
                    <a:pt x="378091" y="75184"/>
                  </a:lnTo>
                  <a:lnTo>
                    <a:pt x="401828" y="75057"/>
                  </a:lnTo>
                  <a:lnTo>
                    <a:pt x="422529" y="74676"/>
                  </a:lnTo>
                  <a:lnTo>
                    <a:pt x="440182" y="74168"/>
                  </a:lnTo>
                  <a:lnTo>
                    <a:pt x="454787" y="73279"/>
                  </a:lnTo>
                  <a:close/>
                </a:path>
                <a:path w="862964" h="149225">
                  <a:moveTo>
                    <a:pt x="491109" y="123952"/>
                  </a:moveTo>
                  <a:lnTo>
                    <a:pt x="416179" y="123952"/>
                  </a:lnTo>
                  <a:lnTo>
                    <a:pt x="416179" y="89662"/>
                  </a:lnTo>
                  <a:lnTo>
                    <a:pt x="397510" y="89662"/>
                  </a:lnTo>
                  <a:lnTo>
                    <a:pt x="397510" y="123952"/>
                  </a:lnTo>
                  <a:lnTo>
                    <a:pt x="397510" y="139192"/>
                  </a:lnTo>
                  <a:lnTo>
                    <a:pt x="491109" y="139192"/>
                  </a:lnTo>
                  <a:lnTo>
                    <a:pt x="491109" y="123952"/>
                  </a:lnTo>
                  <a:close/>
                </a:path>
                <a:path w="862964" h="149225">
                  <a:moveTo>
                    <a:pt x="509016" y="42926"/>
                  </a:moveTo>
                  <a:lnTo>
                    <a:pt x="487172" y="42926"/>
                  </a:lnTo>
                  <a:lnTo>
                    <a:pt x="487172" y="0"/>
                  </a:lnTo>
                  <a:lnTo>
                    <a:pt x="468630" y="0"/>
                  </a:lnTo>
                  <a:lnTo>
                    <a:pt x="468630" y="103886"/>
                  </a:lnTo>
                  <a:lnTo>
                    <a:pt x="487172" y="103886"/>
                  </a:lnTo>
                  <a:lnTo>
                    <a:pt x="487172" y="58674"/>
                  </a:lnTo>
                  <a:lnTo>
                    <a:pt x="509016" y="58674"/>
                  </a:lnTo>
                  <a:lnTo>
                    <a:pt x="509016" y="42926"/>
                  </a:lnTo>
                  <a:close/>
                </a:path>
                <a:path w="862964" h="149225">
                  <a:moveTo>
                    <a:pt x="597535" y="96266"/>
                  </a:moveTo>
                  <a:lnTo>
                    <a:pt x="570865" y="61341"/>
                  </a:lnTo>
                  <a:lnTo>
                    <a:pt x="568960" y="46609"/>
                  </a:lnTo>
                  <a:lnTo>
                    <a:pt x="568960" y="36576"/>
                  </a:lnTo>
                  <a:lnTo>
                    <a:pt x="593090" y="36576"/>
                  </a:lnTo>
                  <a:lnTo>
                    <a:pt x="593090" y="20701"/>
                  </a:lnTo>
                  <a:lnTo>
                    <a:pt x="568833" y="20701"/>
                  </a:lnTo>
                  <a:lnTo>
                    <a:pt x="568833" y="2413"/>
                  </a:lnTo>
                  <a:lnTo>
                    <a:pt x="550418" y="2413"/>
                  </a:lnTo>
                  <a:lnTo>
                    <a:pt x="550418" y="20701"/>
                  </a:lnTo>
                  <a:lnTo>
                    <a:pt x="526415" y="20701"/>
                  </a:lnTo>
                  <a:lnTo>
                    <a:pt x="526415" y="36576"/>
                  </a:lnTo>
                  <a:lnTo>
                    <a:pt x="550672" y="36576"/>
                  </a:lnTo>
                  <a:lnTo>
                    <a:pt x="550672" y="46609"/>
                  </a:lnTo>
                  <a:lnTo>
                    <a:pt x="538226" y="84836"/>
                  </a:lnTo>
                  <a:lnTo>
                    <a:pt x="521335" y="101600"/>
                  </a:lnTo>
                  <a:lnTo>
                    <a:pt x="535686" y="113030"/>
                  </a:lnTo>
                  <a:lnTo>
                    <a:pt x="542544" y="106299"/>
                  </a:lnTo>
                  <a:lnTo>
                    <a:pt x="548894" y="98679"/>
                  </a:lnTo>
                  <a:lnTo>
                    <a:pt x="554736" y="90043"/>
                  </a:lnTo>
                  <a:lnTo>
                    <a:pt x="559943" y="80264"/>
                  </a:lnTo>
                  <a:lnTo>
                    <a:pt x="564642" y="88138"/>
                  </a:lnTo>
                  <a:lnTo>
                    <a:pt x="570357" y="95631"/>
                  </a:lnTo>
                  <a:lnTo>
                    <a:pt x="577088" y="102743"/>
                  </a:lnTo>
                  <a:lnTo>
                    <a:pt x="584835" y="109347"/>
                  </a:lnTo>
                  <a:lnTo>
                    <a:pt x="597535" y="96266"/>
                  </a:lnTo>
                  <a:close/>
                </a:path>
                <a:path w="862964" h="149225">
                  <a:moveTo>
                    <a:pt x="620522" y="2921"/>
                  </a:moveTo>
                  <a:lnTo>
                    <a:pt x="602234" y="2921"/>
                  </a:lnTo>
                  <a:lnTo>
                    <a:pt x="602234" y="52070"/>
                  </a:lnTo>
                  <a:lnTo>
                    <a:pt x="582041" y="52070"/>
                  </a:lnTo>
                  <a:lnTo>
                    <a:pt x="582041" y="67564"/>
                  </a:lnTo>
                  <a:lnTo>
                    <a:pt x="602234" y="67564"/>
                  </a:lnTo>
                  <a:lnTo>
                    <a:pt x="602234" y="140081"/>
                  </a:lnTo>
                  <a:lnTo>
                    <a:pt x="620522" y="140081"/>
                  </a:lnTo>
                  <a:lnTo>
                    <a:pt x="620522" y="2921"/>
                  </a:lnTo>
                  <a:close/>
                </a:path>
                <a:path w="862964" h="149225">
                  <a:moveTo>
                    <a:pt x="648957" y="25"/>
                  </a:moveTo>
                  <a:lnTo>
                    <a:pt x="630428" y="25"/>
                  </a:lnTo>
                  <a:lnTo>
                    <a:pt x="630428" y="144399"/>
                  </a:lnTo>
                  <a:lnTo>
                    <a:pt x="648957" y="144399"/>
                  </a:lnTo>
                  <a:lnTo>
                    <a:pt x="648957" y="25"/>
                  </a:lnTo>
                  <a:close/>
                </a:path>
                <a:path w="862964" h="149225">
                  <a:moveTo>
                    <a:pt x="849579" y="12623"/>
                  </a:moveTo>
                  <a:lnTo>
                    <a:pt x="742950" y="12623"/>
                  </a:lnTo>
                  <a:lnTo>
                    <a:pt x="742950" y="28067"/>
                  </a:lnTo>
                  <a:lnTo>
                    <a:pt x="849579" y="28067"/>
                  </a:lnTo>
                  <a:lnTo>
                    <a:pt x="849579" y="12623"/>
                  </a:lnTo>
                  <a:close/>
                </a:path>
                <a:path w="862964" h="149225">
                  <a:moveTo>
                    <a:pt x="862838" y="109093"/>
                  </a:moveTo>
                  <a:lnTo>
                    <a:pt x="829183" y="109093"/>
                  </a:lnTo>
                  <a:lnTo>
                    <a:pt x="829183" y="83566"/>
                  </a:lnTo>
                  <a:lnTo>
                    <a:pt x="850646" y="83566"/>
                  </a:lnTo>
                  <a:lnTo>
                    <a:pt x="850646" y="68199"/>
                  </a:lnTo>
                  <a:lnTo>
                    <a:pt x="829691" y="68199"/>
                  </a:lnTo>
                  <a:lnTo>
                    <a:pt x="831850" y="34417"/>
                  </a:lnTo>
                  <a:lnTo>
                    <a:pt x="813181" y="34417"/>
                  </a:lnTo>
                  <a:lnTo>
                    <a:pt x="811911" y="68199"/>
                  </a:lnTo>
                  <a:lnTo>
                    <a:pt x="810641" y="68199"/>
                  </a:lnTo>
                  <a:lnTo>
                    <a:pt x="810641" y="83566"/>
                  </a:lnTo>
                  <a:lnTo>
                    <a:pt x="810641" y="109093"/>
                  </a:lnTo>
                  <a:lnTo>
                    <a:pt x="781685" y="109093"/>
                  </a:lnTo>
                  <a:lnTo>
                    <a:pt x="781685" y="83566"/>
                  </a:lnTo>
                  <a:lnTo>
                    <a:pt x="810641" y="83566"/>
                  </a:lnTo>
                  <a:lnTo>
                    <a:pt x="810641" y="68199"/>
                  </a:lnTo>
                  <a:lnTo>
                    <a:pt x="780275" y="68199"/>
                  </a:lnTo>
                  <a:lnTo>
                    <a:pt x="779145" y="34417"/>
                  </a:lnTo>
                  <a:lnTo>
                    <a:pt x="760730" y="34417"/>
                  </a:lnTo>
                  <a:lnTo>
                    <a:pt x="762254" y="68199"/>
                  </a:lnTo>
                  <a:lnTo>
                    <a:pt x="741934" y="68199"/>
                  </a:lnTo>
                  <a:lnTo>
                    <a:pt x="741934" y="83566"/>
                  </a:lnTo>
                  <a:lnTo>
                    <a:pt x="763270" y="83566"/>
                  </a:lnTo>
                  <a:lnTo>
                    <a:pt x="763270" y="109093"/>
                  </a:lnTo>
                  <a:lnTo>
                    <a:pt x="729742" y="109093"/>
                  </a:lnTo>
                  <a:lnTo>
                    <a:pt x="729742" y="124714"/>
                  </a:lnTo>
                  <a:lnTo>
                    <a:pt x="862838" y="124714"/>
                  </a:lnTo>
                  <a:lnTo>
                    <a:pt x="862838" y="10909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2" name="object 42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1764411" y="5522340"/>
              <a:ext cx="133222" cy="133476"/>
            </a:xfrm>
            <a:prstGeom prst="rect">
              <a:avLst/>
            </a:prstGeom>
          </p:spPr>
        </p:pic>
        <p:pic>
          <p:nvPicPr>
            <p:cNvPr id="43" name="object 43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1969007" y="5515355"/>
              <a:ext cx="127508" cy="143763"/>
            </a:xfrm>
            <a:prstGeom prst="rect">
              <a:avLst/>
            </a:prstGeom>
          </p:spPr>
        </p:pic>
        <p:pic>
          <p:nvPicPr>
            <p:cNvPr id="44" name="object 44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2118360" y="5515355"/>
              <a:ext cx="145287" cy="144399"/>
            </a:xfrm>
            <a:prstGeom prst="rect">
              <a:avLst/>
            </a:prstGeom>
          </p:spPr>
        </p:pic>
        <p:pic>
          <p:nvPicPr>
            <p:cNvPr id="45" name="object 45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2330576" y="5515355"/>
              <a:ext cx="121285" cy="141731"/>
            </a:xfrm>
            <a:prstGeom prst="rect">
              <a:avLst/>
            </a:prstGeom>
          </p:spPr>
        </p:pic>
        <p:pic>
          <p:nvPicPr>
            <p:cNvPr id="46" name="object 46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2481960" y="5518784"/>
              <a:ext cx="133159" cy="140970"/>
            </a:xfrm>
            <a:prstGeom prst="rect">
              <a:avLst/>
            </a:prstGeom>
          </p:spPr>
        </p:pic>
        <p:pic>
          <p:nvPicPr>
            <p:cNvPr id="47" name="object 47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2636519" y="5515355"/>
              <a:ext cx="239268" cy="155448"/>
            </a:xfrm>
            <a:prstGeom prst="rect">
              <a:avLst/>
            </a:prstGeom>
          </p:spPr>
        </p:pic>
        <p:pic>
          <p:nvPicPr>
            <p:cNvPr id="48" name="object 48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1181100" y="5791199"/>
              <a:ext cx="5423915" cy="4393692"/>
            </a:xfrm>
            <a:prstGeom prst="rect">
              <a:avLst/>
            </a:prstGeom>
          </p:spPr>
        </p:pic>
        <p:sp>
          <p:nvSpPr>
            <p:cNvPr id="49" name="object 49"/>
            <p:cNvSpPr/>
            <p:nvPr/>
          </p:nvSpPr>
          <p:spPr>
            <a:xfrm>
              <a:off x="1160526" y="7213853"/>
              <a:ext cx="640080" cy="381000"/>
            </a:xfrm>
            <a:custGeom>
              <a:avLst/>
              <a:gdLst/>
              <a:ahLst/>
              <a:cxnLst/>
              <a:rect l="l" t="t" r="r" b="b"/>
              <a:pathLst>
                <a:path w="640080" h="381000">
                  <a:moveTo>
                    <a:pt x="0" y="380999"/>
                  </a:moveTo>
                  <a:lnTo>
                    <a:pt x="640080" y="380999"/>
                  </a:lnTo>
                  <a:lnTo>
                    <a:pt x="640080" y="0"/>
                  </a:lnTo>
                  <a:lnTo>
                    <a:pt x="0" y="0"/>
                  </a:lnTo>
                  <a:lnTo>
                    <a:pt x="0" y="380999"/>
                  </a:lnTo>
                  <a:close/>
                </a:path>
              </a:pathLst>
            </a:custGeom>
            <a:ln w="2857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0" name="object 50"/>
          <p:cNvSpPr txBox="1"/>
          <p:nvPr/>
        </p:nvSpPr>
        <p:spPr>
          <a:xfrm>
            <a:off x="398779" y="7122921"/>
            <a:ext cx="70104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10" dirty="0">
                <a:solidFill>
                  <a:srgbClr val="FF0000"/>
                </a:solidFill>
                <a:latin typeface="Malgun Gothic"/>
                <a:cs typeface="Malgun Gothic"/>
              </a:rPr>
              <a:t>국가</a:t>
            </a:r>
            <a:r>
              <a:rPr sz="1200" b="1" spc="-10" dirty="0">
                <a:solidFill>
                  <a:srgbClr val="FF0000"/>
                </a:solidFill>
                <a:latin typeface="Calibri"/>
                <a:cs typeface="Calibri"/>
              </a:rPr>
              <a:t>/</a:t>
            </a:r>
            <a:r>
              <a:rPr sz="1200" b="1" spc="-10" dirty="0">
                <a:solidFill>
                  <a:srgbClr val="FF0000"/>
                </a:solidFill>
                <a:latin typeface="Malgun Gothic"/>
                <a:cs typeface="Malgun Gothic"/>
              </a:rPr>
              <a:t>단체</a:t>
            </a:r>
            <a:endParaRPr sz="1200">
              <a:latin typeface="Malgun Gothic"/>
              <a:cs typeface="Malgun Gothic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337820" y="7310373"/>
            <a:ext cx="82296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65100" marR="5080" indent="-152400">
              <a:lnSpc>
                <a:spcPct val="100000"/>
              </a:lnSpc>
              <a:spcBef>
                <a:spcPts val="100"/>
              </a:spcBef>
            </a:pPr>
            <a:r>
              <a:rPr sz="1200" b="1" dirty="0">
                <a:solidFill>
                  <a:srgbClr val="FF0000"/>
                </a:solidFill>
                <a:latin typeface="Malgun Gothic"/>
                <a:cs typeface="Malgun Gothic"/>
              </a:rPr>
              <a:t>표준에</a:t>
            </a:r>
            <a:r>
              <a:rPr sz="1200" b="1" spc="-150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1200" b="1" spc="-25" dirty="0">
                <a:solidFill>
                  <a:srgbClr val="FF0000"/>
                </a:solidFill>
                <a:latin typeface="Malgun Gothic"/>
                <a:cs typeface="Malgun Gothic"/>
              </a:rPr>
              <a:t>맞는 </a:t>
            </a:r>
            <a:r>
              <a:rPr sz="1200" b="1" dirty="0">
                <a:solidFill>
                  <a:srgbClr val="FF0000"/>
                </a:solidFill>
                <a:latin typeface="Malgun Gothic"/>
                <a:cs typeface="Malgun Gothic"/>
              </a:rPr>
              <a:t>탭</a:t>
            </a:r>
            <a:r>
              <a:rPr sz="1200" b="1" spc="-150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1200" b="1" spc="-25" dirty="0">
                <a:solidFill>
                  <a:srgbClr val="FF0000"/>
                </a:solidFill>
                <a:latin typeface="Malgun Gothic"/>
                <a:cs typeface="Malgun Gothic"/>
              </a:rPr>
              <a:t>클릭</a:t>
            </a:r>
            <a:endParaRPr sz="1200">
              <a:latin typeface="Malgun Gothic"/>
              <a:cs typeface="Malgun Gothic"/>
            </a:endParaRPr>
          </a:p>
        </p:txBody>
      </p:sp>
      <p:sp>
        <p:nvSpPr>
          <p:cNvPr id="52" name="object 52"/>
          <p:cNvSpPr/>
          <p:nvPr/>
        </p:nvSpPr>
        <p:spPr>
          <a:xfrm>
            <a:off x="2515361" y="7436357"/>
            <a:ext cx="3989704" cy="381000"/>
          </a:xfrm>
          <a:custGeom>
            <a:avLst/>
            <a:gdLst/>
            <a:ahLst/>
            <a:cxnLst/>
            <a:rect l="l" t="t" r="r" b="b"/>
            <a:pathLst>
              <a:path w="3989704" h="381000">
                <a:moveTo>
                  <a:pt x="0" y="381000"/>
                </a:moveTo>
                <a:lnTo>
                  <a:pt x="3989705" y="381000"/>
                </a:lnTo>
                <a:lnTo>
                  <a:pt x="3989705" y="0"/>
                </a:lnTo>
                <a:lnTo>
                  <a:pt x="0" y="0"/>
                </a:lnTo>
                <a:lnTo>
                  <a:pt x="0" y="381000"/>
                </a:lnTo>
                <a:close/>
              </a:path>
            </a:pathLst>
          </a:custGeom>
          <a:ln w="285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 txBox="1"/>
          <p:nvPr/>
        </p:nvSpPr>
        <p:spPr>
          <a:xfrm>
            <a:off x="4824221" y="7127493"/>
            <a:ext cx="200088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dirty="0">
                <a:solidFill>
                  <a:srgbClr val="FF0000"/>
                </a:solidFill>
                <a:latin typeface="Malgun Gothic"/>
                <a:cs typeface="Malgun Gothic"/>
              </a:rPr>
              <a:t>표준명</a:t>
            </a:r>
            <a:r>
              <a:rPr sz="1200" b="1" dirty="0">
                <a:solidFill>
                  <a:srgbClr val="FF0000"/>
                </a:solidFill>
                <a:latin typeface="Calibri"/>
                <a:cs typeface="Calibri"/>
              </a:rPr>
              <a:t>, </a:t>
            </a:r>
            <a:r>
              <a:rPr sz="1200" b="1" dirty="0">
                <a:solidFill>
                  <a:srgbClr val="FF0000"/>
                </a:solidFill>
                <a:latin typeface="Malgun Gothic"/>
                <a:cs typeface="Malgun Gothic"/>
              </a:rPr>
              <a:t>표준번호</a:t>
            </a:r>
            <a:r>
              <a:rPr sz="1200" b="1" spc="-135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1200" b="1" dirty="0">
                <a:solidFill>
                  <a:srgbClr val="FF0000"/>
                </a:solidFill>
                <a:latin typeface="Malgun Gothic"/>
                <a:cs typeface="Malgun Gothic"/>
              </a:rPr>
              <a:t>등으로</a:t>
            </a:r>
            <a:r>
              <a:rPr sz="1200" b="1" spc="-150" dirty="0">
                <a:solidFill>
                  <a:srgbClr val="FF0000"/>
                </a:solidFill>
                <a:latin typeface="Malgun Gothic"/>
                <a:cs typeface="Malgun Gothic"/>
              </a:rPr>
              <a:t> </a:t>
            </a:r>
            <a:r>
              <a:rPr sz="1200" b="1" spc="-25" dirty="0">
                <a:solidFill>
                  <a:srgbClr val="FF0000"/>
                </a:solidFill>
                <a:latin typeface="Malgun Gothic"/>
                <a:cs typeface="Malgun Gothic"/>
              </a:rPr>
              <a:t>검색</a:t>
            </a:r>
            <a:endParaRPr sz="1200">
              <a:latin typeface="Malgun Gothic"/>
              <a:cs typeface="Malgun Gothic"/>
            </a:endParaRPr>
          </a:p>
        </p:txBody>
      </p:sp>
      <p:grpSp>
        <p:nvGrpSpPr>
          <p:cNvPr id="54" name="object 54"/>
          <p:cNvGrpSpPr/>
          <p:nvPr/>
        </p:nvGrpSpPr>
        <p:grpSpPr>
          <a:xfrm>
            <a:off x="515112" y="2715767"/>
            <a:ext cx="3822700" cy="640080"/>
            <a:chOff x="515112" y="2715767"/>
            <a:chExt cx="3822700" cy="640080"/>
          </a:xfrm>
        </p:grpSpPr>
        <p:sp>
          <p:nvSpPr>
            <p:cNvPr id="55" name="object 55"/>
            <p:cNvSpPr/>
            <p:nvPr/>
          </p:nvSpPr>
          <p:spPr>
            <a:xfrm>
              <a:off x="515112" y="2715767"/>
              <a:ext cx="2830195" cy="220979"/>
            </a:xfrm>
            <a:custGeom>
              <a:avLst/>
              <a:gdLst/>
              <a:ahLst/>
              <a:cxnLst/>
              <a:rect l="l" t="t" r="r" b="b"/>
              <a:pathLst>
                <a:path w="2830195" h="220980">
                  <a:moveTo>
                    <a:pt x="2829941" y="0"/>
                  </a:moveTo>
                  <a:lnTo>
                    <a:pt x="0" y="0"/>
                  </a:lnTo>
                  <a:lnTo>
                    <a:pt x="0" y="220979"/>
                  </a:lnTo>
                  <a:lnTo>
                    <a:pt x="2829941" y="220979"/>
                  </a:lnTo>
                  <a:lnTo>
                    <a:pt x="2829941" y="0"/>
                  </a:lnTo>
                  <a:close/>
                </a:path>
              </a:pathLst>
            </a:custGeom>
            <a:solidFill>
              <a:srgbClr val="1F4E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6" name="object 56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1045463" y="2763011"/>
              <a:ext cx="246887" cy="126492"/>
            </a:xfrm>
            <a:prstGeom prst="rect">
              <a:avLst/>
            </a:prstGeom>
          </p:spPr>
        </p:pic>
        <p:sp>
          <p:nvSpPr>
            <p:cNvPr id="57" name="object 57"/>
            <p:cNvSpPr/>
            <p:nvPr/>
          </p:nvSpPr>
          <p:spPr>
            <a:xfrm>
              <a:off x="1353312" y="2763011"/>
              <a:ext cx="259079" cy="126364"/>
            </a:xfrm>
            <a:custGeom>
              <a:avLst/>
              <a:gdLst/>
              <a:ahLst/>
              <a:cxnLst/>
              <a:rect l="l" t="t" r="r" b="b"/>
              <a:pathLst>
                <a:path w="259080" h="126364">
                  <a:moveTo>
                    <a:pt x="79121" y="55499"/>
                  </a:moveTo>
                  <a:lnTo>
                    <a:pt x="72898" y="53340"/>
                  </a:lnTo>
                  <a:lnTo>
                    <a:pt x="67056" y="50292"/>
                  </a:lnTo>
                  <a:lnTo>
                    <a:pt x="61722" y="46355"/>
                  </a:lnTo>
                  <a:lnTo>
                    <a:pt x="59182" y="43815"/>
                  </a:lnTo>
                  <a:lnTo>
                    <a:pt x="56896" y="41529"/>
                  </a:lnTo>
                  <a:lnTo>
                    <a:pt x="50800" y="34671"/>
                  </a:lnTo>
                  <a:lnTo>
                    <a:pt x="47752" y="27178"/>
                  </a:lnTo>
                  <a:lnTo>
                    <a:pt x="47752" y="3937"/>
                  </a:lnTo>
                  <a:lnTo>
                    <a:pt x="31369" y="3937"/>
                  </a:lnTo>
                  <a:lnTo>
                    <a:pt x="31369" y="27686"/>
                  </a:lnTo>
                  <a:lnTo>
                    <a:pt x="28448" y="35433"/>
                  </a:lnTo>
                  <a:lnTo>
                    <a:pt x="0" y="60579"/>
                  </a:lnTo>
                  <a:lnTo>
                    <a:pt x="11938" y="72136"/>
                  </a:lnTo>
                  <a:lnTo>
                    <a:pt x="40005" y="43815"/>
                  </a:lnTo>
                  <a:lnTo>
                    <a:pt x="45466" y="51054"/>
                  </a:lnTo>
                  <a:lnTo>
                    <a:pt x="52070" y="57531"/>
                  </a:lnTo>
                  <a:lnTo>
                    <a:pt x="59817" y="63373"/>
                  </a:lnTo>
                  <a:lnTo>
                    <a:pt x="68834" y="68326"/>
                  </a:lnTo>
                  <a:lnTo>
                    <a:pt x="79121" y="55499"/>
                  </a:lnTo>
                  <a:close/>
                </a:path>
                <a:path w="259080" h="126364">
                  <a:moveTo>
                    <a:pt x="109855" y="0"/>
                  </a:moveTo>
                  <a:lnTo>
                    <a:pt x="93726" y="0"/>
                  </a:lnTo>
                  <a:lnTo>
                    <a:pt x="93726" y="22225"/>
                  </a:lnTo>
                  <a:lnTo>
                    <a:pt x="66802" y="22225"/>
                  </a:lnTo>
                  <a:lnTo>
                    <a:pt x="66802" y="36195"/>
                  </a:lnTo>
                  <a:lnTo>
                    <a:pt x="93726" y="36195"/>
                  </a:lnTo>
                  <a:lnTo>
                    <a:pt x="93726" y="72390"/>
                  </a:lnTo>
                  <a:lnTo>
                    <a:pt x="109855" y="72390"/>
                  </a:lnTo>
                  <a:lnTo>
                    <a:pt x="109855" y="0"/>
                  </a:lnTo>
                  <a:close/>
                </a:path>
                <a:path w="259080" h="126364">
                  <a:moveTo>
                    <a:pt x="111887" y="91948"/>
                  </a:moveTo>
                  <a:lnTo>
                    <a:pt x="108966" y="86868"/>
                  </a:lnTo>
                  <a:lnTo>
                    <a:pt x="108204" y="85598"/>
                  </a:lnTo>
                  <a:lnTo>
                    <a:pt x="100838" y="80645"/>
                  </a:lnTo>
                  <a:lnTo>
                    <a:pt x="95250" y="77622"/>
                  </a:lnTo>
                  <a:lnTo>
                    <a:pt x="95250" y="103505"/>
                  </a:lnTo>
                  <a:lnTo>
                    <a:pt x="93091" y="106553"/>
                  </a:lnTo>
                  <a:lnTo>
                    <a:pt x="84709" y="111125"/>
                  </a:lnTo>
                  <a:lnTo>
                    <a:pt x="78486" y="112268"/>
                  </a:lnTo>
                  <a:lnTo>
                    <a:pt x="61976" y="112268"/>
                  </a:lnTo>
                  <a:lnTo>
                    <a:pt x="55753" y="111125"/>
                  </a:lnTo>
                  <a:lnTo>
                    <a:pt x="47498" y="106426"/>
                  </a:lnTo>
                  <a:lnTo>
                    <a:pt x="45466" y="103505"/>
                  </a:lnTo>
                  <a:lnTo>
                    <a:pt x="45339" y="95758"/>
                  </a:lnTo>
                  <a:lnTo>
                    <a:pt x="47498" y="92710"/>
                  </a:lnTo>
                  <a:lnTo>
                    <a:pt x="55753" y="88011"/>
                  </a:lnTo>
                  <a:lnTo>
                    <a:pt x="61976" y="86868"/>
                  </a:lnTo>
                  <a:lnTo>
                    <a:pt x="78486" y="86868"/>
                  </a:lnTo>
                  <a:lnTo>
                    <a:pt x="84836" y="88011"/>
                  </a:lnTo>
                  <a:lnTo>
                    <a:pt x="93091" y="92837"/>
                  </a:lnTo>
                  <a:lnTo>
                    <a:pt x="95123" y="95758"/>
                  </a:lnTo>
                  <a:lnTo>
                    <a:pt x="95250" y="103505"/>
                  </a:lnTo>
                  <a:lnTo>
                    <a:pt x="95250" y="77622"/>
                  </a:lnTo>
                  <a:lnTo>
                    <a:pt x="94742" y="77343"/>
                  </a:lnTo>
                  <a:lnTo>
                    <a:pt x="87630" y="75057"/>
                  </a:lnTo>
                  <a:lnTo>
                    <a:pt x="79375" y="73660"/>
                  </a:lnTo>
                  <a:lnTo>
                    <a:pt x="70231" y="73279"/>
                  </a:lnTo>
                  <a:lnTo>
                    <a:pt x="60960" y="73660"/>
                  </a:lnTo>
                  <a:lnTo>
                    <a:pt x="28702" y="91948"/>
                  </a:lnTo>
                  <a:lnTo>
                    <a:pt x="28702" y="107442"/>
                  </a:lnTo>
                  <a:lnTo>
                    <a:pt x="70231" y="125857"/>
                  </a:lnTo>
                  <a:lnTo>
                    <a:pt x="79502" y="125349"/>
                  </a:lnTo>
                  <a:lnTo>
                    <a:pt x="108966" y="112268"/>
                  </a:lnTo>
                  <a:lnTo>
                    <a:pt x="111887" y="107442"/>
                  </a:lnTo>
                  <a:lnTo>
                    <a:pt x="111887" y="91948"/>
                  </a:lnTo>
                  <a:close/>
                </a:path>
                <a:path w="259080" h="126364">
                  <a:moveTo>
                    <a:pt x="208153" y="12446"/>
                  </a:moveTo>
                  <a:lnTo>
                    <a:pt x="143129" y="12446"/>
                  </a:lnTo>
                  <a:lnTo>
                    <a:pt x="143129" y="26289"/>
                  </a:lnTo>
                  <a:lnTo>
                    <a:pt x="192024" y="26289"/>
                  </a:lnTo>
                  <a:lnTo>
                    <a:pt x="191643" y="44577"/>
                  </a:lnTo>
                  <a:lnTo>
                    <a:pt x="191008" y="59309"/>
                  </a:lnTo>
                  <a:lnTo>
                    <a:pt x="190373" y="70485"/>
                  </a:lnTo>
                  <a:lnTo>
                    <a:pt x="189484" y="78359"/>
                  </a:lnTo>
                  <a:lnTo>
                    <a:pt x="205359" y="79375"/>
                  </a:lnTo>
                  <a:lnTo>
                    <a:pt x="206629" y="62230"/>
                  </a:lnTo>
                  <a:lnTo>
                    <a:pt x="207518" y="45466"/>
                  </a:lnTo>
                  <a:lnTo>
                    <a:pt x="208026" y="28829"/>
                  </a:lnTo>
                  <a:lnTo>
                    <a:pt x="208153" y="12446"/>
                  </a:lnTo>
                  <a:close/>
                </a:path>
                <a:path w="259080" h="126364">
                  <a:moveTo>
                    <a:pt x="218948" y="104013"/>
                  </a:moveTo>
                  <a:lnTo>
                    <a:pt x="218186" y="91821"/>
                  </a:lnTo>
                  <a:lnTo>
                    <a:pt x="218059" y="90424"/>
                  </a:lnTo>
                  <a:lnTo>
                    <a:pt x="208534" y="90932"/>
                  </a:lnTo>
                  <a:lnTo>
                    <a:pt x="198374" y="91313"/>
                  </a:lnTo>
                  <a:lnTo>
                    <a:pt x="176022" y="91821"/>
                  </a:lnTo>
                  <a:lnTo>
                    <a:pt x="176022" y="50927"/>
                  </a:lnTo>
                  <a:lnTo>
                    <a:pt x="159385" y="50927"/>
                  </a:lnTo>
                  <a:lnTo>
                    <a:pt x="159385" y="92075"/>
                  </a:lnTo>
                  <a:lnTo>
                    <a:pt x="131064" y="92329"/>
                  </a:lnTo>
                  <a:lnTo>
                    <a:pt x="132969" y="106172"/>
                  </a:lnTo>
                  <a:lnTo>
                    <a:pt x="156591" y="106045"/>
                  </a:lnTo>
                  <a:lnTo>
                    <a:pt x="199517" y="104902"/>
                  </a:lnTo>
                  <a:lnTo>
                    <a:pt x="218948" y="104013"/>
                  </a:lnTo>
                  <a:close/>
                </a:path>
                <a:path w="259080" h="126364">
                  <a:moveTo>
                    <a:pt x="258699" y="53086"/>
                  </a:moveTo>
                  <a:lnTo>
                    <a:pt x="239649" y="53086"/>
                  </a:lnTo>
                  <a:lnTo>
                    <a:pt x="239649" y="0"/>
                  </a:lnTo>
                  <a:lnTo>
                    <a:pt x="223139" y="0"/>
                  </a:lnTo>
                  <a:lnTo>
                    <a:pt x="223139" y="126365"/>
                  </a:lnTo>
                  <a:lnTo>
                    <a:pt x="239649" y="126365"/>
                  </a:lnTo>
                  <a:lnTo>
                    <a:pt x="239649" y="67056"/>
                  </a:lnTo>
                  <a:lnTo>
                    <a:pt x="258699" y="67056"/>
                  </a:lnTo>
                  <a:lnTo>
                    <a:pt x="258699" y="5308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8" name="object 58"/>
            <p:cNvPicPr/>
            <p:nvPr/>
          </p:nvPicPr>
          <p:blipFill>
            <a:blip r:embed="rId29" cstate="print"/>
            <a:stretch>
              <a:fillRect/>
            </a:stretch>
          </p:blipFill>
          <p:spPr>
            <a:xfrm>
              <a:off x="1670304" y="2761487"/>
              <a:ext cx="249936" cy="128016"/>
            </a:xfrm>
            <a:prstGeom prst="rect">
              <a:avLst/>
            </a:prstGeom>
          </p:spPr>
        </p:pic>
        <p:pic>
          <p:nvPicPr>
            <p:cNvPr id="59" name="object 59"/>
            <p:cNvPicPr/>
            <p:nvPr/>
          </p:nvPicPr>
          <p:blipFill>
            <a:blip r:embed="rId30" cstate="print"/>
            <a:stretch>
              <a:fillRect/>
            </a:stretch>
          </p:blipFill>
          <p:spPr>
            <a:xfrm>
              <a:off x="1990344" y="2763070"/>
              <a:ext cx="101198" cy="123639"/>
            </a:xfrm>
            <a:prstGeom prst="rect">
              <a:avLst/>
            </a:prstGeom>
          </p:spPr>
        </p:pic>
        <p:pic>
          <p:nvPicPr>
            <p:cNvPr id="60" name="object 60"/>
            <p:cNvPicPr/>
            <p:nvPr/>
          </p:nvPicPr>
          <p:blipFill>
            <a:blip r:embed="rId31" cstate="print"/>
            <a:stretch>
              <a:fillRect/>
            </a:stretch>
          </p:blipFill>
          <p:spPr>
            <a:xfrm>
              <a:off x="2126487" y="2763011"/>
              <a:ext cx="100964" cy="126365"/>
            </a:xfrm>
            <a:prstGeom prst="rect">
              <a:avLst/>
            </a:prstGeom>
          </p:spPr>
        </p:pic>
        <p:sp>
          <p:nvSpPr>
            <p:cNvPr id="61" name="object 61"/>
            <p:cNvSpPr/>
            <p:nvPr/>
          </p:nvSpPr>
          <p:spPr>
            <a:xfrm>
              <a:off x="2251329" y="2763011"/>
              <a:ext cx="107950" cy="126364"/>
            </a:xfrm>
            <a:custGeom>
              <a:avLst/>
              <a:gdLst/>
              <a:ahLst/>
              <a:cxnLst/>
              <a:rect l="l" t="t" r="r" b="b"/>
              <a:pathLst>
                <a:path w="107950" h="126364">
                  <a:moveTo>
                    <a:pt x="82423" y="82042"/>
                  </a:moveTo>
                  <a:lnTo>
                    <a:pt x="50165" y="8382"/>
                  </a:lnTo>
                  <a:lnTo>
                    <a:pt x="33655" y="8382"/>
                  </a:lnTo>
                  <a:lnTo>
                    <a:pt x="33655" y="32893"/>
                  </a:lnTo>
                  <a:lnTo>
                    <a:pt x="33020" y="40640"/>
                  </a:lnTo>
                  <a:lnTo>
                    <a:pt x="13462" y="76200"/>
                  </a:lnTo>
                  <a:lnTo>
                    <a:pt x="0" y="85725"/>
                  </a:lnTo>
                  <a:lnTo>
                    <a:pt x="12827" y="97155"/>
                  </a:lnTo>
                  <a:lnTo>
                    <a:pt x="21717" y="90170"/>
                  </a:lnTo>
                  <a:lnTo>
                    <a:pt x="29464" y="82169"/>
                  </a:lnTo>
                  <a:lnTo>
                    <a:pt x="36195" y="73406"/>
                  </a:lnTo>
                  <a:lnTo>
                    <a:pt x="41783" y="63754"/>
                  </a:lnTo>
                  <a:lnTo>
                    <a:pt x="47625" y="72771"/>
                  </a:lnTo>
                  <a:lnTo>
                    <a:pt x="54483" y="80899"/>
                  </a:lnTo>
                  <a:lnTo>
                    <a:pt x="62230" y="88392"/>
                  </a:lnTo>
                  <a:lnTo>
                    <a:pt x="70866" y="94996"/>
                  </a:lnTo>
                  <a:lnTo>
                    <a:pt x="82423" y="82042"/>
                  </a:lnTo>
                  <a:close/>
                </a:path>
                <a:path w="107950" h="126364">
                  <a:moveTo>
                    <a:pt x="107797" y="0"/>
                  </a:moveTo>
                  <a:lnTo>
                    <a:pt x="91440" y="0"/>
                  </a:lnTo>
                  <a:lnTo>
                    <a:pt x="91440" y="126365"/>
                  </a:lnTo>
                  <a:lnTo>
                    <a:pt x="107797" y="126365"/>
                  </a:lnTo>
                  <a:lnTo>
                    <a:pt x="10779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2" name="object 62"/>
            <p:cNvPicPr/>
            <p:nvPr/>
          </p:nvPicPr>
          <p:blipFill>
            <a:blip r:embed="rId32" cstate="print"/>
            <a:stretch>
              <a:fillRect/>
            </a:stretch>
          </p:blipFill>
          <p:spPr>
            <a:xfrm>
              <a:off x="2431541" y="2763010"/>
              <a:ext cx="242041" cy="126747"/>
            </a:xfrm>
            <a:prstGeom prst="rect">
              <a:avLst/>
            </a:prstGeom>
          </p:spPr>
        </p:pic>
        <p:pic>
          <p:nvPicPr>
            <p:cNvPr id="63" name="object 63"/>
            <p:cNvPicPr/>
            <p:nvPr/>
          </p:nvPicPr>
          <p:blipFill>
            <a:blip r:embed="rId33" cstate="print"/>
            <a:stretch>
              <a:fillRect/>
            </a:stretch>
          </p:blipFill>
          <p:spPr>
            <a:xfrm>
              <a:off x="2698369" y="2763011"/>
              <a:ext cx="108457" cy="123698"/>
            </a:xfrm>
            <a:prstGeom prst="rect">
              <a:avLst/>
            </a:prstGeom>
          </p:spPr>
        </p:pic>
        <p:pic>
          <p:nvPicPr>
            <p:cNvPr id="64" name="object 64"/>
            <p:cNvPicPr/>
            <p:nvPr/>
          </p:nvPicPr>
          <p:blipFill>
            <a:blip r:embed="rId34" cstate="print"/>
            <a:stretch>
              <a:fillRect/>
            </a:stretch>
          </p:blipFill>
          <p:spPr>
            <a:xfrm>
              <a:off x="589788" y="3022091"/>
              <a:ext cx="1040891" cy="120396"/>
            </a:xfrm>
            <a:prstGeom prst="rect">
              <a:avLst/>
            </a:prstGeom>
          </p:spPr>
        </p:pic>
        <p:pic>
          <p:nvPicPr>
            <p:cNvPr id="65" name="object 65"/>
            <p:cNvPicPr/>
            <p:nvPr/>
          </p:nvPicPr>
          <p:blipFill>
            <a:blip r:embed="rId35" cstate="print"/>
            <a:stretch>
              <a:fillRect/>
            </a:stretch>
          </p:blipFill>
          <p:spPr>
            <a:xfrm>
              <a:off x="1665731" y="3023615"/>
              <a:ext cx="1182624" cy="118872"/>
            </a:xfrm>
            <a:prstGeom prst="rect">
              <a:avLst/>
            </a:prstGeom>
          </p:spPr>
        </p:pic>
        <p:pic>
          <p:nvPicPr>
            <p:cNvPr id="66" name="object 66"/>
            <p:cNvPicPr/>
            <p:nvPr/>
          </p:nvPicPr>
          <p:blipFill>
            <a:blip r:embed="rId36" cstate="print"/>
            <a:stretch>
              <a:fillRect/>
            </a:stretch>
          </p:blipFill>
          <p:spPr>
            <a:xfrm>
              <a:off x="2892551" y="3022091"/>
              <a:ext cx="1444752" cy="120396"/>
            </a:xfrm>
            <a:prstGeom prst="rect">
              <a:avLst/>
            </a:prstGeom>
          </p:spPr>
        </p:pic>
        <p:pic>
          <p:nvPicPr>
            <p:cNvPr id="67" name="object 67"/>
            <p:cNvPicPr/>
            <p:nvPr/>
          </p:nvPicPr>
          <p:blipFill>
            <a:blip r:embed="rId37" cstate="print"/>
            <a:stretch>
              <a:fillRect/>
            </a:stretch>
          </p:blipFill>
          <p:spPr>
            <a:xfrm>
              <a:off x="589788" y="3226307"/>
              <a:ext cx="1103376" cy="129540"/>
            </a:xfrm>
            <a:prstGeom prst="rect">
              <a:avLst/>
            </a:prstGeom>
          </p:spPr>
        </p:pic>
      </p:grpSp>
      <p:graphicFrame>
        <p:nvGraphicFramePr>
          <p:cNvPr id="68" name="object 68"/>
          <p:cNvGraphicFramePr>
            <a:graphicFrameLocks noGrp="1"/>
          </p:cNvGraphicFramePr>
          <p:nvPr/>
        </p:nvGraphicFramePr>
        <p:xfrm>
          <a:off x="1733550" y="3227831"/>
          <a:ext cx="5320029" cy="199009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30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371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42240">
                <a:tc>
                  <a:txBody>
                    <a:bodyPr/>
                    <a:lstStyle/>
                    <a:p>
                      <a:pPr algn="ctr">
                        <a:lnSpc>
                          <a:spcPts val="955"/>
                        </a:lnSpc>
                        <a:spcBef>
                          <a:spcPts val="60"/>
                        </a:spcBef>
                      </a:pPr>
                      <a:r>
                        <a:rPr sz="800" b="1" spc="-25" dirty="0">
                          <a:solidFill>
                            <a:srgbClr val="FFFFFF"/>
                          </a:solidFill>
                          <a:latin typeface="Malgun Gothic"/>
                          <a:cs typeface="Malgun Gothic"/>
                        </a:rPr>
                        <a:t>항목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762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2C75B6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5"/>
                        </a:lnSpc>
                        <a:spcBef>
                          <a:spcPts val="60"/>
                        </a:spcBef>
                      </a:pPr>
                      <a:r>
                        <a:rPr sz="800" b="1" spc="-25" dirty="0">
                          <a:solidFill>
                            <a:srgbClr val="FFFFFF"/>
                          </a:solidFill>
                          <a:latin typeface="Malgun Gothic"/>
                          <a:cs typeface="Malgun Gothic"/>
                        </a:rPr>
                        <a:t>정의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762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2C75B6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955"/>
                        </a:lnSpc>
                        <a:spcBef>
                          <a:spcPts val="60"/>
                        </a:spcBef>
                      </a:pPr>
                      <a:r>
                        <a:rPr sz="800" b="1" spc="-25" dirty="0">
                          <a:solidFill>
                            <a:srgbClr val="FFFFFF"/>
                          </a:solidFill>
                          <a:latin typeface="Malgun Gothic"/>
                          <a:cs typeface="Malgun Gothic"/>
                        </a:rPr>
                        <a:t>비고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762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2C75B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384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800" spc="-20" dirty="0">
                          <a:latin typeface="Malgun Gothic"/>
                          <a:cs typeface="Malgun Gothic"/>
                        </a:rPr>
                        <a:t>인증유형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8636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800" spc="-10" dirty="0">
                          <a:latin typeface="Malgun Gothic"/>
                          <a:cs typeface="Malgun Gothic"/>
                        </a:rPr>
                        <a:t>인증의</a:t>
                      </a:r>
                      <a:r>
                        <a:rPr sz="800" spc="-6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spc="-25" dirty="0">
                          <a:latin typeface="Malgun Gothic"/>
                          <a:cs typeface="Malgun Gothic"/>
                        </a:rPr>
                        <a:t>유형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8636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49885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sz="800" dirty="0">
                          <a:latin typeface="Malgun Gothic"/>
                          <a:cs typeface="Malgun Gothic"/>
                        </a:rPr>
                        <a:t>1:법정강제,</a:t>
                      </a:r>
                      <a:r>
                        <a:rPr sz="800" spc="-4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spc="-10" dirty="0">
                          <a:latin typeface="Malgun Gothic"/>
                          <a:cs typeface="Malgun Gothic"/>
                        </a:rPr>
                        <a:t>2:법정임의,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  <a:p>
                      <a:pPr marL="363855">
                        <a:lnSpc>
                          <a:spcPct val="100000"/>
                        </a:lnSpc>
                      </a:pPr>
                      <a:r>
                        <a:rPr sz="800" dirty="0">
                          <a:latin typeface="Malgun Gothic"/>
                          <a:cs typeface="Malgun Gothic"/>
                        </a:rPr>
                        <a:t>3:민간인증,</a:t>
                      </a:r>
                      <a:r>
                        <a:rPr sz="800" spc="-7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spc="-10" dirty="0">
                          <a:latin typeface="Malgun Gothic"/>
                          <a:cs typeface="Malgun Gothic"/>
                        </a:rPr>
                        <a:t>4:해외인증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2540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44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85"/>
                        </a:spcBef>
                      </a:pPr>
                      <a:r>
                        <a:rPr sz="800" dirty="0">
                          <a:latin typeface="Malgun Gothic"/>
                          <a:cs typeface="Malgun Gothic"/>
                        </a:rPr>
                        <a:t>취득/심사</a:t>
                      </a:r>
                      <a:r>
                        <a:rPr sz="800" spc="-7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spc="-25" dirty="0">
                          <a:latin typeface="Malgun Gothic"/>
                          <a:cs typeface="Malgun Gothic"/>
                        </a:rPr>
                        <a:t>구분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8699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76935" marR="383540" indent="-495300"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r>
                        <a:rPr sz="800" dirty="0">
                          <a:latin typeface="Malgun Gothic"/>
                          <a:cs typeface="Malgun Gothic"/>
                        </a:rPr>
                        <a:t>인증을</a:t>
                      </a:r>
                      <a:r>
                        <a:rPr sz="800" spc="-3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신청하여</a:t>
                      </a:r>
                      <a:r>
                        <a:rPr sz="800" spc="-3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심사중인</a:t>
                      </a:r>
                      <a:r>
                        <a:rPr sz="800" spc="-3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경우와</a:t>
                      </a:r>
                      <a:r>
                        <a:rPr sz="800" spc="-3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spc="-25" dirty="0">
                          <a:latin typeface="Malgun Gothic"/>
                          <a:cs typeface="Malgun Gothic"/>
                        </a:rPr>
                        <a:t>취득을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완료한</a:t>
                      </a:r>
                      <a:r>
                        <a:rPr sz="800" spc="-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경우로</a:t>
                      </a:r>
                      <a:r>
                        <a:rPr sz="800" spc="-3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spc="-25" dirty="0">
                          <a:latin typeface="Malgun Gothic"/>
                          <a:cs typeface="Malgun Gothic"/>
                        </a:rPr>
                        <a:t>구분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26034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ct val="100000"/>
                        </a:lnSpc>
                        <a:spcBef>
                          <a:spcPts val="685"/>
                        </a:spcBef>
                      </a:pPr>
                      <a:r>
                        <a:rPr sz="800" dirty="0">
                          <a:latin typeface="Malgun Gothic"/>
                          <a:cs typeface="Malgun Gothic"/>
                        </a:rPr>
                        <a:t>1:취득,</a:t>
                      </a:r>
                      <a:r>
                        <a:rPr sz="800" spc="-6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spc="-10" dirty="0">
                          <a:latin typeface="Malgun Gothic"/>
                          <a:cs typeface="Malgun Gothic"/>
                        </a:rPr>
                        <a:t>2;심사중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8699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1247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5"/>
                        </a:spcBef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800" dirty="0">
                          <a:latin typeface="Malgun Gothic"/>
                          <a:cs typeface="Malgun Gothic"/>
                        </a:rPr>
                        <a:t>취득/심사</a:t>
                      </a:r>
                      <a:r>
                        <a:rPr sz="800" spc="-7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spc="-25" dirty="0">
                          <a:latin typeface="Malgun Gothic"/>
                          <a:cs typeface="Malgun Gothic"/>
                        </a:rPr>
                        <a:t>번호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45"/>
                        </a:spcBef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  <a:p>
                      <a:pPr marL="228600" marR="212725" algn="ctr">
                        <a:lnSpc>
                          <a:spcPct val="100000"/>
                        </a:lnSpc>
                      </a:pPr>
                      <a:r>
                        <a:rPr sz="800" dirty="0">
                          <a:latin typeface="Malgun Gothic"/>
                          <a:cs typeface="Malgun Gothic"/>
                        </a:rPr>
                        <a:t>현재</a:t>
                      </a:r>
                      <a:r>
                        <a:rPr sz="800" spc="-1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심사</a:t>
                      </a:r>
                      <a:r>
                        <a:rPr sz="800" spc="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중이거나</a:t>
                      </a:r>
                      <a:r>
                        <a:rPr sz="800" spc="-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인증취득</a:t>
                      </a:r>
                      <a:r>
                        <a:rPr sz="800" spc="-1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후</a:t>
                      </a:r>
                      <a:r>
                        <a:rPr sz="800" spc="-1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인증번호를</a:t>
                      </a:r>
                      <a:r>
                        <a:rPr sz="800" spc="28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spc="-50" dirty="0">
                          <a:latin typeface="Malgun Gothic"/>
                          <a:cs typeface="Malgun Gothic"/>
                        </a:rPr>
                        <a:t>부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여받기</a:t>
                      </a:r>
                      <a:r>
                        <a:rPr sz="800" spc="-2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이전인</a:t>
                      </a:r>
                      <a:r>
                        <a:rPr sz="800" spc="-3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경우,</a:t>
                      </a:r>
                      <a:r>
                        <a:rPr sz="800" spc="-1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인증을</a:t>
                      </a:r>
                      <a:r>
                        <a:rPr sz="800" spc="-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위한</a:t>
                      </a:r>
                      <a:r>
                        <a:rPr sz="800" spc="-10" dirty="0">
                          <a:latin typeface="Malgun Gothic"/>
                          <a:cs typeface="Malgun Gothic"/>
                        </a:rPr>
                        <a:t> 취득/심사와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관련된</a:t>
                      </a:r>
                      <a:r>
                        <a:rPr sz="800" spc="-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신청번호</a:t>
                      </a:r>
                      <a:r>
                        <a:rPr sz="800" spc="-3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등을</a:t>
                      </a:r>
                      <a:r>
                        <a:rPr sz="800" spc="-1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spc="-25" dirty="0">
                          <a:latin typeface="Malgun Gothic"/>
                          <a:cs typeface="Malgun Gothic"/>
                        </a:rPr>
                        <a:t>기입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6921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2240">
                <a:tc>
                  <a:txBody>
                    <a:bodyPr/>
                    <a:lstStyle/>
                    <a:p>
                      <a:pPr marL="1270" algn="ctr">
                        <a:lnSpc>
                          <a:spcPts val="955"/>
                        </a:lnSpc>
                        <a:spcBef>
                          <a:spcPts val="65"/>
                        </a:spcBef>
                      </a:pPr>
                      <a:r>
                        <a:rPr sz="800" spc="-25" dirty="0">
                          <a:latin typeface="Malgun Gothic"/>
                          <a:cs typeface="Malgun Gothic"/>
                        </a:rPr>
                        <a:t>인증명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825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5"/>
                        </a:lnSpc>
                        <a:spcBef>
                          <a:spcPts val="65"/>
                        </a:spcBef>
                      </a:pPr>
                      <a:r>
                        <a:rPr sz="800" dirty="0">
                          <a:latin typeface="Malgun Gothic"/>
                          <a:cs typeface="Malgun Gothic"/>
                        </a:rPr>
                        <a:t>인증제도의</a:t>
                      </a:r>
                      <a:r>
                        <a:rPr sz="800" spc="-8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spc="-25" dirty="0">
                          <a:latin typeface="Malgun Gothic"/>
                          <a:cs typeface="Malgun Gothic"/>
                        </a:rPr>
                        <a:t>명칭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825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1605">
                <a:tc>
                  <a:txBody>
                    <a:bodyPr/>
                    <a:lstStyle/>
                    <a:p>
                      <a:pPr algn="ctr">
                        <a:lnSpc>
                          <a:spcPts val="955"/>
                        </a:lnSpc>
                        <a:spcBef>
                          <a:spcPts val="65"/>
                        </a:spcBef>
                      </a:pPr>
                      <a:r>
                        <a:rPr sz="800" spc="-20" dirty="0">
                          <a:latin typeface="Malgun Gothic"/>
                          <a:cs typeface="Malgun Gothic"/>
                        </a:rPr>
                        <a:t>인증번호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825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55"/>
                        </a:lnSpc>
                        <a:spcBef>
                          <a:spcPts val="65"/>
                        </a:spcBef>
                      </a:pPr>
                      <a:r>
                        <a:rPr sz="800" dirty="0">
                          <a:latin typeface="Malgun Gothic"/>
                          <a:cs typeface="Malgun Gothic"/>
                        </a:rPr>
                        <a:t>인증취득</a:t>
                      </a:r>
                      <a:r>
                        <a:rPr sz="800" spc="-3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후</a:t>
                      </a:r>
                      <a:r>
                        <a:rPr sz="800" spc="-3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부여받은</a:t>
                      </a:r>
                      <a:r>
                        <a:rPr sz="800" spc="-3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spc="-20" dirty="0">
                          <a:latin typeface="Malgun Gothic"/>
                          <a:cs typeface="Malgun Gothic"/>
                        </a:rPr>
                        <a:t>고유번호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825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1605">
                <a:tc>
                  <a:txBody>
                    <a:bodyPr/>
                    <a:lstStyle/>
                    <a:p>
                      <a:pPr marL="635" algn="ctr">
                        <a:lnSpc>
                          <a:spcPts val="955"/>
                        </a:lnSpc>
                        <a:spcBef>
                          <a:spcPts val="65"/>
                        </a:spcBef>
                      </a:pPr>
                      <a:r>
                        <a:rPr sz="800" dirty="0">
                          <a:latin typeface="Malgun Gothic"/>
                          <a:cs typeface="Malgun Gothic"/>
                        </a:rPr>
                        <a:t>해당</a:t>
                      </a:r>
                      <a:r>
                        <a:rPr sz="800" spc="-4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spc="-10" dirty="0">
                          <a:latin typeface="Malgun Gothic"/>
                          <a:cs typeface="Malgun Gothic"/>
                        </a:rPr>
                        <a:t>기술/제품명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825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55"/>
                        </a:lnSpc>
                        <a:spcBef>
                          <a:spcPts val="65"/>
                        </a:spcBef>
                      </a:pPr>
                      <a:r>
                        <a:rPr sz="800" dirty="0">
                          <a:latin typeface="Malgun Gothic"/>
                          <a:cs typeface="Malgun Gothic"/>
                        </a:rPr>
                        <a:t>인증을</a:t>
                      </a:r>
                      <a:r>
                        <a:rPr sz="800" spc="-3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받은</a:t>
                      </a:r>
                      <a:r>
                        <a:rPr sz="800" spc="-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기술,</a:t>
                      </a:r>
                      <a:r>
                        <a:rPr sz="800" spc="-1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제품</a:t>
                      </a:r>
                      <a:r>
                        <a:rPr sz="800" spc="-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등의</a:t>
                      </a:r>
                      <a:r>
                        <a:rPr sz="800" spc="-1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spc="-25" dirty="0">
                          <a:latin typeface="Malgun Gothic"/>
                          <a:cs typeface="Malgun Gothic"/>
                        </a:rPr>
                        <a:t>명칭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825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41605">
                <a:tc>
                  <a:txBody>
                    <a:bodyPr/>
                    <a:lstStyle/>
                    <a:p>
                      <a:pPr algn="ctr">
                        <a:lnSpc>
                          <a:spcPts val="960"/>
                        </a:lnSpc>
                        <a:spcBef>
                          <a:spcPts val="60"/>
                        </a:spcBef>
                      </a:pPr>
                      <a:r>
                        <a:rPr sz="800" spc="-20" dirty="0">
                          <a:latin typeface="Malgun Gothic"/>
                          <a:cs typeface="Malgun Gothic"/>
                        </a:rPr>
                        <a:t>인증기관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762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60"/>
                        </a:lnSpc>
                        <a:spcBef>
                          <a:spcPts val="60"/>
                        </a:spcBef>
                      </a:pPr>
                      <a:r>
                        <a:rPr sz="800" dirty="0">
                          <a:latin typeface="Malgun Gothic"/>
                          <a:cs typeface="Malgun Gothic"/>
                        </a:rPr>
                        <a:t>인증을</a:t>
                      </a:r>
                      <a:r>
                        <a:rPr sz="800" spc="-5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부여한</a:t>
                      </a:r>
                      <a:r>
                        <a:rPr sz="800" spc="-4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spc="-25" dirty="0">
                          <a:latin typeface="Malgun Gothic"/>
                          <a:cs typeface="Malgun Gothic"/>
                        </a:rPr>
                        <a:t>기관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762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70" name="object 7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045"/>
              </a:lnSpc>
            </a:pPr>
            <a:fld id="{81D60167-4931-47E6-BA6A-407CBD079E47}" type="slidenum">
              <a:rPr spc="-25" dirty="0"/>
              <a:t>46</a:t>
            </a:fld>
            <a:endParaRPr spc="-25" dirty="0"/>
          </a:p>
        </p:txBody>
      </p:sp>
      <p:sp>
        <p:nvSpPr>
          <p:cNvPr id="69" name="object 69"/>
          <p:cNvSpPr txBox="1"/>
          <p:nvPr/>
        </p:nvSpPr>
        <p:spPr>
          <a:xfrm>
            <a:off x="317093" y="118617"/>
            <a:ext cx="245681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Ⅵ.</a:t>
            </a:r>
            <a:r>
              <a:rPr sz="1800" b="1" spc="-20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기타</a:t>
            </a:r>
            <a:r>
              <a:rPr sz="1800" b="1" spc="-25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성과</a:t>
            </a:r>
            <a:r>
              <a:rPr sz="1800" b="1" spc="-10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검증</a:t>
            </a:r>
            <a:r>
              <a:rPr sz="1800" b="1" spc="-25" dirty="0">
                <a:solidFill>
                  <a:srgbClr val="FFFFFF"/>
                </a:solidFill>
                <a:latin typeface="Malgun Gothic"/>
                <a:cs typeface="Malgun Gothic"/>
              </a:rPr>
              <a:t> 기준</a:t>
            </a:r>
            <a:endParaRPr sz="1800">
              <a:latin typeface="Malgun Gothic"/>
              <a:cs typeface="Malgun Gothic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96240" y="568451"/>
            <a:ext cx="6858634" cy="9775190"/>
            <a:chOff x="396240" y="568451"/>
            <a:chExt cx="6858634" cy="977519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68323" y="641603"/>
              <a:ext cx="277489" cy="145033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1426337" y="654303"/>
              <a:ext cx="133350" cy="113030"/>
            </a:xfrm>
            <a:custGeom>
              <a:avLst/>
              <a:gdLst/>
              <a:ahLst/>
              <a:cxnLst/>
              <a:rect l="l" t="t" r="r" b="b"/>
              <a:pathLst>
                <a:path w="133350" h="113029">
                  <a:moveTo>
                    <a:pt x="119849" y="0"/>
                  </a:moveTo>
                  <a:lnTo>
                    <a:pt x="13208" y="0"/>
                  </a:lnTo>
                  <a:lnTo>
                    <a:pt x="13208" y="15494"/>
                  </a:lnTo>
                  <a:lnTo>
                    <a:pt x="119849" y="15494"/>
                  </a:lnTo>
                  <a:lnTo>
                    <a:pt x="119849" y="0"/>
                  </a:lnTo>
                  <a:close/>
                </a:path>
                <a:path w="133350" h="113029">
                  <a:moveTo>
                    <a:pt x="133223" y="96901"/>
                  </a:moveTo>
                  <a:lnTo>
                    <a:pt x="99568" y="96901"/>
                  </a:lnTo>
                  <a:lnTo>
                    <a:pt x="99568" y="71247"/>
                  </a:lnTo>
                  <a:lnTo>
                    <a:pt x="121031" y="71247"/>
                  </a:lnTo>
                  <a:lnTo>
                    <a:pt x="121031" y="55753"/>
                  </a:lnTo>
                  <a:lnTo>
                    <a:pt x="100076" y="55753"/>
                  </a:lnTo>
                  <a:lnTo>
                    <a:pt x="102235" y="21844"/>
                  </a:lnTo>
                  <a:lnTo>
                    <a:pt x="83566" y="21844"/>
                  </a:lnTo>
                  <a:lnTo>
                    <a:pt x="82296" y="55753"/>
                  </a:lnTo>
                  <a:lnTo>
                    <a:pt x="81026" y="55753"/>
                  </a:lnTo>
                  <a:lnTo>
                    <a:pt x="81026" y="71247"/>
                  </a:lnTo>
                  <a:lnTo>
                    <a:pt x="81026" y="96901"/>
                  </a:lnTo>
                  <a:lnTo>
                    <a:pt x="52070" y="96901"/>
                  </a:lnTo>
                  <a:lnTo>
                    <a:pt x="52070" y="71247"/>
                  </a:lnTo>
                  <a:lnTo>
                    <a:pt x="81026" y="71247"/>
                  </a:lnTo>
                  <a:lnTo>
                    <a:pt x="81026" y="55753"/>
                  </a:lnTo>
                  <a:lnTo>
                    <a:pt x="50673" y="55753"/>
                  </a:lnTo>
                  <a:lnTo>
                    <a:pt x="49530" y="21844"/>
                  </a:lnTo>
                  <a:lnTo>
                    <a:pt x="30988" y="21844"/>
                  </a:lnTo>
                  <a:lnTo>
                    <a:pt x="32512" y="55753"/>
                  </a:lnTo>
                  <a:lnTo>
                    <a:pt x="12192" y="55753"/>
                  </a:lnTo>
                  <a:lnTo>
                    <a:pt x="12192" y="71247"/>
                  </a:lnTo>
                  <a:lnTo>
                    <a:pt x="33528" y="71247"/>
                  </a:lnTo>
                  <a:lnTo>
                    <a:pt x="33528" y="96901"/>
                  </a:lnTo>
                  <a:lnTo>
                    <a:pt x="0" y="96901"/>
                  </a:lnTo>
                  <a:lnTo>
                    <a:pt x="0" y="112522"/>
                  </a:lnTo>
                  <a:lnTo>
                    <a:pt x="133223" y="112522"/>
                  </a:lnTo>
                  <a:lnTo>
                    <a:pt x="133223" y="96901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578737" y="648588"/>
              <a:ext cx="133223" cy="132969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783461" y="641603"/>
              <a:ext cx="127381" cy="144272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932686" y="641603"/>
              <a:ext cx="145414" cy="144779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144013" y="645032"/>
              <a:ext cx="133184" cy="141350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303653" y="641635"/>
              <a:ext cx="114935" cy="144240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450591" y="641603"/>
              <a:ext cx="239268" cy="155448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879348" y="975359"/>
              <a:ext cx="6059424" cy="9185148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1741932" y="8660929"/>
              <a:ext cx="3782695" cy="991869"/>
            </a:xfrm>
            <a:custGeom>
              <a:avLst/>
              <a:gdLst/>
              <a:ahLst/>
              <a:cxnLst/>
              <a:rect l="l" t="t" r="r" b="b"/>
              <a:pathLst>
                <a:path w="3782695" h="991870">
                  <a:moveTo>
                    <a:pt x="3724516" y="546862"/>
                  </a:moveTo>
                  <a:lnTo>
                    <a:pt x="0" y="546862"/>
                  </a:lnTo>
                  <a:lnTo>
                    <a:pt x="0" y="991704"/>
                  </a:lnTo>
                  <a:lnTo>
                    <a:pt x="3724516" y="991704"/>
                  </a:lnTo>
                  <a:lnTo>
                    <a:pt x="3724516" y="546862"/>
                  </a:lnTo>
                  <a:close/>
                </a:path>
                <a:path w="3782695" h="991870">
                  <a:moveTo>
                    <a:pt x="3782441" y="0"/>
                  </a:moveTo>
                  <a:lnTo>
                    <a:pt x="57912" y="0"/>
                  </a:lnTo>
                  <a:lnTo>
                    <a:pt x="57912" y="444842"/>
                  </a:lnTo>
                  <a:lnTo>
                    <a:pt x="3782441" y="444842"/>
                  </a:lnTo>
                  <a:lnTo>
                    <a:pt x="378244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1885950" y="1730539"/>
              <a:ext cx="5210810" cy="1819275"/>
            </a:xfrm>
            <a:custGeom>
              <a:avLst/>
              <a:gdLst/>
              <a:ahLst/>
              <a:cxnLst/>
              <a:rect l="l" t="t" r="r" b="b"/>
              <a:pathLst>
                <a:path w="5210809" h="1819275">
                  <a:moveTo>
                    <a:pt x="3945382" y="381215"/>
                  </a:moveTo>
                  <a:lnTo>
                    <a:pt x="5210238" y="381215"/>
                  </a:lnTo>
                  <a:lnTo>
                    <a:pt x="5210238" y="0"/>
                  </a:lnTo>
                  <a:lnTo>
                    <a:pt x="3945382" y="0"/>
                  </a:lnTo>
                  <a:lnTo>
                    <a:pt x="3945382" y="381215"/>
                  </a:lnTo>
                  <a:close/>
                </a:path>
                <a:path w="5210809" h="1819275">
                  <a:moveTo>
                    <a:pt x="0" y="1819109"/>
                  </a:moveTo>
                  <a:lnTo>
                    <a:pt x="2904617" y="1819109"/>
                  </a:lnTo>
                  <a:lnTo>
                    <a:pt x="2904617" y="1611731"/>
                  </a:lnTo>
                  <a:lnTo>
                    <a:pt x="0" y="1611731"/>
                  </a:lnTo>
                  <a:lnTo>
                    <a:pt x="0" y="1819109"/>
                  </a:lnTo>
                  <a:close/>
                </a:path>
                <a:path w="5210809" h="1819275">
                  <a:moveTo>
                    <a:pt x="2592197" y="1137500"/>
                  </a:moveTo>
                  <a:lnTo>
                    <a:pt x="5147818" y="1137500"/>
                  </a:lnTo>
                  <a:lnTo>
                    <a:pt x="5147818" y="899629"/>
                  </a:lnTo>
                  <a:lnTo>
                    <a:pt x="2592197" y="899629"/>
                  </a:lnTo>
                  <a:lnTo>
                    <a:pt x="2592197" y="1137500"/>
                  </a:lnTo>
                  <a:close/>
                </a:path>
              </a:pathLst>
            </a:custGeom>
            <a:ln w="2857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 txBox="1"/>
          <p:nvPr/>
        </p:nvSpPr>
        <p:spPr>
          <a:xfrm>
            <a:off x="4938140" y="2895040"/>
            <a:ext cx="1381760" cy="5657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5946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0000"/>
                </a:solidFill>
                <a:latin typeface="Malgun Gothic"/>
                <a:cs typeface="Malgun Gothic"/>
              </a:rPr>
              <a:t>획득일자</a:t>
            </a:r>
            <a:endParaRPr sz="1200">
              <a:latin typeface="Malgun Gothic"/>
              <a:cs typeface="Malgun Gothic"/>
            </a:endParaRPr>
          </a:p>
          <a:p>
            <a:pPr marL="12700">
              <a:lnSpc>
                <a:spcPct val="100000"/>
              </a:lnSpc>
              <a:spcBef>
                <a:spcPts val="1370"/>
              </a:spcBef>
            </a:pPr>
            <a:r>
              <a:rPr sz="1200" b="1" spc="-25" dirty="0">
                <a:solidFill>
                  <a:srgbClr val="FF0000"/>
                </a:solidFill>
                <a:latin typeface="Malgun Gothic"/>
                <a:cs typeface="Malgun Gothic"/>
              </a:rPr>
              <a:t>표준명</a:t>
            </a:r>
            <a:endParaRPr sz="1200">
              <a:latin typeface="Malgun Gothic"/>
              <a:cs typeface="Malgun Gothic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944117" y="1430273"/>
            <a:ext cx="2868295" cy="277495"/>
          </a:xfrm>
          <a:custGeom>
            <a:avLst/>
            <a:gdLst/>
            <a:ahLst/>
            <a:cxnLst/>
            <a:rect l="l" t="t" r="r" b="b"/>
            <a:pathLst>
              <a:path w="2868295" h="277494">
                <a:moveTo>
                  <a:pt x="0" y="276986"/>
                </a:moveTo>
                <a:lnTo>
                  <a:pt x="2867786" y="276986"/>
                </a:lnTo>
                <a:lnTo>
                  <a:pt x="2867786" y="0"/>
                </a:lnTo>
                <a:lnTo>
                  <a:pt x="0" y="0"/>
                </a:lnTo>
                <a:lnTo>
                  <a:pt x="0" y="276986"/>
                </a:lnTo>
                <a:close/>
              </a:path>
            </a:pathLst>
          </a:custGeom>
          <a:ln w="285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3880865" y="1459229"/>
            <a:ext cx="1793875" cy="5575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10" dirty="0">
                <a:solidFill>
                  <a:srgbClr val="FF0000"/>
                </a:solidFill>
                <a:latin typeface="Malgun Gothic"/>
                <a:cs typeface="Malgun Gothic"/>
              </a:rPr>
              <a:t>발급기관명</a:t>
            </a:r>
            <a:endParaRPr sz="1200">
              <a:latin typeface="Malgun Gothic"/>
              <a:cs typeface="Malgun Gothic"/>
            </a:endParaRPr>
          </a:p>
          <a:p>
            <a:pPr marL="1170940">
              <a:lnSpc>
                <a:spcPct val="100000"/>
              </a:lnSpc>
              <a:spcBef>
                <a:spcPts val="1305"/>
              </a:spcBef>
            </a:pPr>
            <a:r>
              <a:rPr sz="1200" b="1" spc="-20" dirty="0">
                <a:solidFill>
                  <a:srgbClr val="FF0000"/>
                </a:solidFill>
                <a:latin typeface="Malgun Gothic"/>
                <a:cs typeface="Malgun Gothic"/>
              </a:rPr>
              <a:t>표준번호</a:t>
            </a:r>
            <a:endParaRPr sz="1200">
              <a:latin typeface="Malgun Gothic"/>
              <a:cs typeface="Malgun Gothic"/>
            </a:endParaRPr>
          </a:p>
        </p:txBody>
      </p:sp>
      <p:sp>
        <p:nvSpPr>
          <p:cNvPr id="18" name="object 1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045"/>
              </a:lnSpc>
            </a:pPr>
            <a:fld id="{81D60167-4931-47E6-BA6A-407CBD079E47}" type="slidenum">
              <a:rPr spc="-25" dirty="0"/>
              <a:t>47</a:t>
            </a:fld>
            <a:endParaRPr spc="-25" dirty="0"/>
          </a:p>
        </p:txBody>
      </p:sp>
      <p:sp>
        <p:nvSpPr>
          <p:cNvPr id="17" name="object 17"/>
          <p:cNvSpPr txBox="1"/>
          <p:nvPr/>
        </p:nvSpPr>
        <p:spPr>
          <a:xfrm>
            <a:off x="317093" y="118617"/>
            <a:ext cx="245681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Ⅵ.</a:t>
            </a:r>
            <a:r>
              <a:rPr sz="1800" b="1" spc="-20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기타</a:t>
            </a:r>
            <a:r>
              <a:rPr sz="1800" b="1" spc="-25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성과</a:t>
            </a:r>
            <a:r>
              <a:rPr sz="1800" b="1" spc="-10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검증</a:t>
            </a:r>
            <a:r>
              <a:rPr sz="1800" b="1" spc="-25" dirty="0">
                <a:solidFill>
                  <a:srgbClr val="FFFFFF"/>
                </a:solidFill>
                <a:latin typeface="Malgun Gothic"/>
                <a:cs typeface="Malgun Gothic"/>
              </a:rPr>
              <a:t> 기준</a:t>
            </a:r>
            <a:endParaRPr sz="1800">
              <a:latin typeface="Malgun Gothic"/>
              <a:cs typeface="Malgun Gothic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96240" y="568451"/>
            <a:ext cx="6858634" cy="9775190"/>
            <a:chOff x="396240" y="568451"/>
            <a:chExt cx="6858634" cy="9775190"/>
          </a:xfrm>
        </p:grpSpPr>
        <p:sp>
          <p:nvSpPr>
            <p:cNvPr id="3" name="object 3"/>
            <p:cNvSpPr/>
            <p:nvPr/>
          </p:nvSpPr>
          <p:spPr>
            <a:xfrm>
              <a:off x="1252728" y="641590"/>
              <a:ext cx="118745" cy="140335"/>
            </a:xfrm>
            <a:custGeom>
              <a:avLst/>
              <a:gdLst/>
              <a:ahLst/>
              <a:cxnLst/>
              <a:rect l="l" t="t" r="r" b="b"/>
              <a:pathLst>
                <a:path w="118744" h="140334">
                  <a:moveTo>
                    <a:pt x="76962" y="44208"/>
                  </a:moveTo>
                  <a:lnTo>
                    <a:pt x="58674" y="11061"/>
                  </a:lnTo>
                  <a:lnTo>
                    <a:pt x="58674" y="50939"/>
                  </a:lnTo>
                  <a:lnTo>
                    <a:pt x="56896" y="56273"/>
                  </a:lnTo>
                  <a:lnTo>
                    <a:pt x="49403" y="64528"/>
                  </a:lnTo>
                  <a:lnTo>
                    <a:pt x="44577" y="66687"/>
                  </a:lnTo>
                  <a:lnTo>
                    <a:pt x="32639" y="66687"/>
                  </a:lnTo>
                  <a:lnTo>
                    <a:pt x="27813" y="64528"/>
                  </a:lnTo>
                  <a:lnTo>
                    <a:pt x="24003" y="60464"/>
                  </a:lnTo>
                  <a:lnTo>
                    <a:pt x="20193" y="56273"/>
                  </a:lnTo>
                  <a:lnTo>
                    <a:pt x="18288" y="50939"/>
                  </a:lnTo>
                  <a:lnTo>
                    <a:pt x="18288" y="37477"/>
                  </a:lnTo>
                  <a:lnTo>
                    <a:pt x="20193" y="31889"/>
                  </a:lnTo>
                  <a:lnTo>
                    <a:pt x="27813" y="23761"/>
                  </a:lnTo>
                  <a:lnTo>
                    <a:pt x="32639" y="21475"/>
                  </a:lnTo>
                  <a:lnTo>
                    <a:pt x="44577" y="21475"/>
                  </a:lnTo>
                  <a:lnTo>
                    <a:pt x="58674" y="50939"/>
                  </a:lnTo>
                  <a:lnTo>
                    <a:pt x="58674" y="11061"/>
                  </a:lnTo>
                  <a:lnTo>
                    <a:pt x="53721" y="8521"/>
                  </a:lnTo>
                  <a:lnTo>
                    <a:pt x="46482" y="6489"/>
                  </a:lnTo>
                  <a:lnTo>
                    <a:pt x="38608" y="5727"/>
                  </a:lnTo>
                  <a:lnTo>
                    <a:pt x="30480" y="6489"/>
                  </a:lnTo>
                  <a:lnTo>
                    <a:pt x="673" y="36207"/>
                  </a:lnTo>
                  <a:lnTo>
                    <a:pt x="0" y="44208"/>
                  </a:lnTo>
                  <a:lnTo>
                    <a:pt x="685" y="52209"/>
                  </a:lnTo>
                  <a:lnTo>
                    <a:pt x="30607" y="81800"/>
                  </a:lnTo>
                  <a:lnTo>
                    <a:pt x="38608" y="82562"/>
                  </a:lnTo>
                  <a:lnTo>
                    <a:pt x="46482" y="81800"/>
                  </a:lnTo>
                  <a:lnTo>
                    <a:pt x="76327" y="52209"/>
                  </a:lnTo>
                  <a:lnTo>
                    <a:pt x="76962" y="44208"/>
                  </a:lnTo>
                  <a:close/>
                </a:path>
                <a:path w="118744" h="140334">
                  <a:moveTo>
                    <a:pt x="115684" y="0"/>
                  </a:moveTo>
                  <a:lnTo>
                    <a:pt x="97409" y="0"/>
                  </a:lnTo>
                  <a:lnTo>
                    <a:pt x="97409" y="103136"/>
                  </a:lnTo>
                  <a:lnTo>
                    <a:pt x="115684" y="103136"/>
                  </a:lnTo>
                  <a:lnTo>
                    <a:pt x="115684" y="0"/>
                  </a:lnTo>
                  <a:close/>
                </a:path>
                <a:path w="118744" h="140334">
                  <a:moveTo>
                    <a:pt x="118491" y="124726"/>
                  </a:moveTo>
                  <a:lnTo>
                    <a:pt x="41910" y="124726"/>
                  </a:lnTo>
                  <a:lnTo>
                    <a:pt x="41910" y="91706"/>
                  </a:lnTo>
                  <a:lnTo>
                    <a:pt x="23241" y="91706"/>
                  </a:lnTo>
                  <a:lnTo>
                    <a:pt x="23241" y="124726"/>
                  </a:lnTo>
                  <a:lnTo>
                    <a:pt x="23241" y="139966"/>
                  </a:lnTo>
                  <a:lnTo>
                    <a:pt x="118491" y="139966"/>
                  </a:lnTo>
                  <a:lnTo>
                    <a:pt x="118491" y="12472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400301" y="645032"/>
              <a:ext cx="133159" cy="141350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603375" y="641603"/>
              <a:ext cx="127507" cy="144272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752726" y="641603"/>
              <a:ext cx="145287" cy="144779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965451" y="645032"/>
              <a:ext cx="133159" cy="141350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125091" y="641635"/>
              <a:ext cx="114807" cy="144240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272284" y="641603"/>
              <a:ext cx="239268" cy="155448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1741932" y="8660929"/>
              <a:ext cx="3782695" cy="991869"/>
            </a:xfrm>
            <a:custGeom>
              <a:avLst/>
              <a:gdLst/>
              <a:ahLst/>
              <a:cxnLst/>
              <a:rect l="l" t="t" r="r" b="b"/>
              <a:pathLst>
                <a:path w="3782695" h="991870">
                  <a:moveTo>
                    <a:pt x="3724516" y="546862"/>
                  </a:moveTo>
                  <a:lnTo>
                    <a:pt x="0" y="546862"/>
                  </a:lnTo>
                  <a:lnTo>
                    <a:pt x="0" y="991704"/>
                  </a:lnTo>
                  <a:lnTo>
                    <a:pt x="3724516" y="991704"/>
                  </a:lnTo>
                  <a:lnTo>
                    <a:pt x="3724516" y="546862"/>
                  </a:lnTo>
                  <a:close/>
                </a:path>
                <a:path w="3782695" h="991870">
                  <a:moveTo>
                    <a:pt x="3782441" y="0"/>
                  </a:moveTo>
                  <a:lnTo>
                    <a:pt x="57912" y="0"/>
                  </a:lnTo>
                  <a:lnTo>
                    <a:pt x="57912" y="444842"/>
                  </a:lnTo>
                  <a:lnTo>
                    <a:pt x="3782441" y="444842"/>
                  </a:lnTo>
                  <a:lnTo>
                    <a:pt x="378244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716280" y="1318259"/>
              <a:ext cx="6304788" cy="8334756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3911345" y="7192517"/>
              <a:ext cx="2081530" cy="850265"/>
            </a:xfrm>
            <a:custGeom>
              <a:avLst/>
              <a:gdLst/>
              <a:ahLst/>
              <a:cxnLst/>
              <a:rect l="l" t="t" r="r" b="b"/>
              <a:pathLst>
                <a:path w="2081529" h="850265">
                  <a:moveTo>
                    <a:pt x="0" y="849884"/>
                  </a:moveTo>
                  <a:lnTo>
                    <a:pt x="2081402" y="849884"/>
                  </a:lnTo>
                  <a:lnTo>
                    <a:pt x="2081402" y="0"/>
                  </a:lnTo>
                  <a:lnTo>
                    <a:pt x="0" y="0"/>
                  </a:lnTo>
                  <a:lnTo>
                    <a:pt x="0" y="849884"/>
                  </a:lnTo>
                  <a:close/>
                </a:path>
              </a:pathLst>
            </a:custGeom>
            <a:ln w="2857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/>
          <p:nvPr/>
        </p:nvSpPr>
        <p:spPr>
          <a:xfrm>
            <a:off x="4973573" y="8071865"/>
            <a:ext cx="63500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0000"/>
                </a:solidFill>
                <a:latin typeface="Malgun Gothic"/>
                <a:cs typeface="Malgun Gothic"/>
              </a:rPr>
              <a:t>획득일자</a:t>
            </a:r>
            <a:endParaRPr sz="1200">
              <a:latin typeface="Malgun Gothic"/>
              <a:cs typeface="Malgun Gothic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2010917" y="2754566"/>
            <a:ext cx="4213860" cy="728980"/>
          </a:xfrm>
          <a:custGeom>
            <a:avLst/>
            <a:gdLst/>
            <a:ahLst/>
            <a:cxnLst/>
            <a:rect l="l" t="t" r="r" b="b"/>
            <a:pathLst>
              <a:path w="4213860" h="728979">
                <a:moveTo>
                  <a:pt x="3648075" y="230568"/>
                </a:moveTo>
                <a:lnTo>
                  <a:pt x="4213644" y="230568"/>
                </a:lnTo>
                <a:lnTo>
                  <a:pt x="4213644" y="0"/>
                </a:lnTo>
                <a:lnTo>
                  <a:pt x="3648075" y="0"/>
                </a:lnTo>
                <a:lnTo>
                  <a:pt x="3648075" y="230568"/>
                </a:lnTo>
                <a:close/>
              </a:path>
              <a:path w="4213860" h="728979">
                <a:moveTo>
                  <a:pt x="0" y="728408"/>
                </a:moveTo>
                <a:lnTo>
                  <a:pt x="3648075" y="728408"/>
                </a:lnTo>
                <a:lnTo>
                  <a:pt x="3648075" y="508533"/>
                </a:lnTo>
                <a:lnTo>
                  <a:pt x="0" y="508533"/>
                </a:lnTo>
                <a:lnTo>
                  <a:pt x="0" y="728408"/>
                </a:lnTo>
                <a:close/>
              </a:path>
            </a:pathLst>
          </a:custGeom>
          <a:ln w="285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4865623" y="2984753"/>
            <a:ext cx="139573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72795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0000"/>
                </a:solidFill>
                <a:latin typeface="Malgun Gothic"/>
                <a:cs typeface="Malgun Gothic"/>
              </a:rPr>
              <a:t>인증번호</a:t>
            </a:r>
            <a:endParaRPr sz="1200">
              <a:latin typeface="Malgun Gothic"/>
              <a:cs typeface="Malgun Gothic"/>
            </a:endParaRPr>
          </a:p>
          <a:p>
            <a:pPr>
              <a:lnSpc>
                <a:spcPct val="100000"/>
              </a:lnSpc>
              <a:spcBef>
                <a:spcPts val="805"/>
              </a:spcBef>
            </a:pPr>
            <a:endParaRPr sz="1200">
              <a:latin typeface="Malgun Gothic"/>
              <a:cs typeface="Malgun Gothic"/>
            </a:endParaRPr>
          </a:p>
          <a:p>
            <a:pPr marL="12700">
              <a:lnSpc>
                <a:spcPct val="100000"/>
              </a:lnSpc>
            </a:pPr>
            <a:r>
              <a:rPr sz="1200" b="1" spc="-25" dirty="0">
                <a:solidFill>
                  <a:srgbClr val="FF0000"/>
                </a:solidFill>
                <a:latin typeface="Malgun Gothic"/>
                <a:cs typeface="Malgun Gothic"/>
              </a:rPr>
              <a:t>인증명</a:t>
            </a:r>
            <a:endParaRPr sz="1200">
              <a:latin typeface="Malgun Gothic"/>
              <a:cs typeface="Malgun Gothic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1744217" y="2469641"/>
            <a:ext cx="1394460" cy="286385"/>
          </a:xfrm>
          <a:custGeom>
            <a:avLst/>
            <a:gdLst/>
            <a:ahLst/>
            <a:cxnLst/>
            <a:rect l="l" t="t" r="r" b="b"/>
            <a:pathLst>
              <a:path w="1394460" h="286385">
                <a:moveTo>
                  <a:pt x="0" y="286384"/>
                </a:moveTo>
                <a:lnTo>
                  <a:pt x="1394459" y="286384"/>
                </a:lnTo>
                <a:lnTo>
                  <a:pt x="1394459" y="0"/>
                </a:lnTo>
                <a:lnTo>
                  <a:pt x="0" y="0"/>
                </a:lnTo>
                <a:lnTo>
                  <a:pt x="0" y="286384"/>
                </a:lnTo>
                <a:close/>
              </a:path>
            </a:pathLst>
          </a:custGeom>
          <a:ln w="28574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2092198" y="2764611"/>
            <a:ext cx="787400" cy="208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10" dirty="0">
                <a:solidFill>
                  <a:srgbClr val="FF0000"/>
                </a:solidFill>
                <a:latin typeface="Malgun Gothic"/>
                <a:cs typeface="Malgun Gothic"/>
              </a:rPr>
              <a:t>발급기관명</a:t>
            </a:r>
            <a:endParaRPr sz="1200">
              <a:latin typeface="Malgun Gothic"/>
              <a:cs typeface="Malgun Gothic"/>
            </a:endParaRPr>
          </a:p>
        </p:txBody>
      </p:sp>
      <p:sp>
        <p:nvSpPr>
          <p:cNvPr id="19" name="object 1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045"/>
              </a:lnSpc>
            </a:pPr>
            <a:fld id="{81D60167-4931-47E6-BA6A-407CBD079E47}" type="slidenum">
              <a:rPr spc="-25" dirty="0"/>
              <a:t>48</a:t>
            </a:fld>
            <a:endParaRPr spc="-25" dirty="0"/>
          </a:p>
        </p:txBody>
      </p:sp>
      <p:sp>
        <p:nvSpPr>
          <p:cNvPr id="18" name="object 18"/>
          <p:cNvSpPr txBox="1"/>
          <p:nvPr/>
        </p:nvSpPr>
        <p:spPr>
          <a:xfrm>
            <a:off x="317093" y="118617"/>
            <a:ext cx="245681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Ⅵ.</a:t>
            </a:r>
            <a:r>
              <a:rPr sz="1800" b="1" spc="-20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기타</a:t>
            </a:r>
            <a:r>
              <a:rPr sz="1800" b="1" spc="-25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성과</a:t>
            </a:r>
            <a:r>
              <a:rPr sz="1800" b="1" spc="-10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검증</a:t>
            </a:r>
            <a:r>
              <a:rPr sz="1800" b="1" spc="-25" dirty="0">
                <a:solidFill>
                  <a:srgbClr val="FFFFFF"/>
                </a:solidFill>
                <a:latin typeface="Malgun Gothic"/>
                <a:cs typeface="Malgun Gothic"/>
              </a:rPr>
              <a:t> 기준</a:t>
            </a:r>
            <a:endParaRPr sz="1800">
              <a:latin typeface="Malgun Gothic"/>
              <a:cs typeface="Malgun Gothic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96240" y="568451"/>
            <a:ext cx="6858634" cy="9775190"/>
            <a:chOff x="396240" y="568451"/>
            <a:chExt cx="6858634" cy="9775190"/>
          </a:xfrm>
        </p:grpSpPr>
        <p:sp>
          <p:nvSpPr>
            <p:cNvPr id="3" name="object 3"/>
            <p:cNvSpPr/>
            <p:nvPr/>
          </p:nvSpPr>
          <p:spPr>
            <a:xfrm>
              <a:off x="1252728" y="641590"/>
              <a:ext cx="118745" cy="140335"/>
            </a:xfrm>
            <a:custGeom>
              <a:avLst/>
              <a:gdLst/>
              <a:ahLst/>
              <a:cxnLst/>
              <a:rect l="l" t="t" r="r" b="b"/>
              <a:pathLst>
                <a:path w="118744" h="140334">
                  <a:moveTo>
                    <a:pt x="76962" y="44208"/>
                  </a:moveTo>
                  <a:lnTo>
                    <a:pt x="58674" y="11061"/>
                  </a:lnTo>
                  <a:lnTo>
                    <a:pt x="58674" y="50939"/>
                  </a:lnTo>
                  <a:lnTo>
                    <a:pt x="56896" y="56273"/>
                  </a:lnTo>
                  <a:lnTo>
                    <a:pt x="49403" y="64528"/>
                  </a:lnTo>
                  <a:lnTo>
                    <a:pt x="44577" y="66687"/>
                  </a:lnTo>
                  <a:lnTo>
                    <a:pt x="32639" y="66687"/>
                  </a:lnTo>
                  <a:lnTo>
                    <a:pt x="27813" y="64528"/>
                  </a:lnTo>
                  <a:lnTo>
                    <a:pt x="24003" y="60464"/>
                  </a:lnTo>
                  <a:lnTo>
                    <a:pt x="20193" y="56273"/>
                  </a:lnTo>
                  <a:lnTo>
                    <a:pt x="18288" y="50939"/>
                  </a:lnTo>
                  <a:lnTo>
                    <a:pt x="18288" y="37477"/>
                  </a:lnTo>
                  <a:lnTo>
                    <a:pt x="20193" y="31889"/>
                  </a:lnTo>
                  <a:lnTo>
                    <a:pt x="27813" y="23761"/>
                  </a:lnTo>
                  <a:lnTo>
                    <a:pt x="32639" y="21475"/>
                  </a:lnTo>
                  <a:lnTo>
                    <a:pt x="44577" y="21475"/>
                  </a:lnTo>
                  <a:lnTo>
                    <a:pt x="58674" y="50939"/>
                  </a:lnTo>
                  <a:lnTo>
                    <a:pt x="58674" y="11061"/>
                  </a:lnTo>
                  <a:lnTo>
                    <a:pt x="53721" y="8521"/>
                  </a:lnTo>
                  <a:lnTo>
                    <a:pt x="46482" y="6489"/>
                  </a:lnTo>
                  <a:lnTo>
                    <a:pt x="38608" y="5727"/>
                  </a:lnTo>
                  <a:lnTo>
                    <a:pt x="30480" y="6489"/>
                  </a:lnTo>
                  <a:lnTo>
                    <a:pt x="673" y="36207"/>
                  </a:lnTo>
                  <a:lnTo>
                    <a:pt x="0" y="44208"/>
                  </a:lnTo>
                  <a:lnTo>
                    <a:pt x="685" y="52209"/>
                  </a:lnTo>
                  <a:lnTo>
                    <a:pt x="30607" y="81800"/>
                  </a:lnTo>
                  <a:lnTo>
                    <a:pt x="38608" y="82562"/>
                  </a:lnTo>
                  <a:lnTo>
                    <a:pt x="46482" y="81800"/>
                  </a:lnTo>
                  <a:lnTo>
                    <a:pt x="76327" y="52209"/>
                  </a:lnTo>
                  <a:lnTo>
                    <a:pt x="76962" y="44208"/>
                  </a:lnTo>
                  <a:close/>
                </a:path>
                <a:path w="118744" h="140334">
                  <a:moveTo>
                    <a:pt x="115684" y="0"/>
                  </a:moveTo>
                  <a:lnTo>
                    <a:pt x="97409" y="0"/>
                  </a:lnTo>
                  <a:lnTo>
                    <a:pt x="97409" y="103136"/>
                  </a:lnTo>
                  <a:lnTo>
                    <a:pt x="115684" y="103136"/>
                  </a:lnTo>
                  <a:lnTo>
                    <a:pt x="115684" y="0"/>
                  </a:lnTo>
                  <a:close/>
                </a:path>
                <a:path w="118744" h="140334">
                  <a:moveTo>
                    <a:pt x="118491" y="124726"/>
                  </a:moveTo>
                  <a:lnTo>
                    <a:pt x="41910" y="124726"/>
                  </a:lnTo>
                  <a:lnTo>
                    <a:pt x="41910" y="91706"/>
                  </a:lnTo>
                  <a:lnTo>
                    <a:pt x="23241" y="91706"/>
                  </a:lnTo>
                  <a:lnTo>
                    <a:pt x="23241" y="124726"/>
                  </a:lnTo>
                  <a:lnTo>
                    <a:pt x="23241" y="139966"/>
                  </a:lnTo>
                  <a:lnTo>
                    <a:pt x="118491" y="139966"/>
                  </a:lnTo>
                  <a:lnTo>
                    <a:pt x="118491" y="12472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400301" y="645032"/>
              <a:ext cx="133159" cy="141350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603375" y="641603"/>
              <a:ext cx="127507" cy="144272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752726" y="641603"/>
              <a:ext cx="145287" cy="144779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965451" y="645032"/>
              <a:ext cx="133159" cy="141350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125091" y="641635"/>
              <a:ext cx="114807" cy="144240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272284" y="641603"/>
              <a:ext cx="239268" cy="155448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1741931" y="9208008"/>
              <a:ext cx="3724910" cy="445134"/>
            </a:xfrm>
            <a:custGeom>
              <a:avLst/>
              <a:gdLst/>
              <a:ahLst/>
              <a:cxnLst/>
              <a:rect l="l" t="t" r="r" b="b"/>
              <a:pathLst>
                <a:path w="3724910" h="445134">
                  <a:moveTo>
                    <a:pt x="3724402" y="0"/>
                  </a:moveTo>
                  <a:lnTo>
                    <a:pt x="0" y="0"/>
                  </a:lnTo>
                  <a:lnTo>
                    <a:pt x="0" y="444881"/>
                  </a:lnTo>
                  <a:lnTo>
                    <a:pt x="3724402" y="444881"/>
                  </a:lnTo>
                  <a:lnTo>
                    <a:pt x="372440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704088" y="967739"/>
              <a:ext cx="6409944" cy="9259824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3121152" y="3200348"/>
              <a:ext cx="2124710" cy="2176145"/>
            </a:xfrm>
            <a:custGeom>
              <a:avLst/>
              <a:gdLst/>
              <a:ahLst/>
              <a:cxnLst/>
              <a:rect l="l" t="t" r="r" b="b"/>
              <a:pathLst>
                <a:path w="2124710" h="2176145">
                  <a:moveTo>
                    <a:pt x="2124202" y="1866519"/>
                  </a:moveTo>
                  <a:lnTo>
                    <a:pt x="0" y="1866519"/>
                  </a:lnTo>
                  <a:lnTo>
                    <a:pt x="0" y="2175814"/>
                  </a:lnTo>
                  <a:lnTo>
                    <a:pt x="2124202" y="2175814"/>
                  </a:lnTo>
                  <a:lnTo>
                    <a:pt x="2124202" y="1866519"/>
                  </a:lnTo>
                  <a:close/>
                </a:path>
                <a:path w="2124710" h="2176145">
                  <a:moveTo>
                    <a:pt x="2124202" y="0"/>
                  </a:moveTo>
                  <a:lnTo>
                    <a:pt x="0" y="0"/>
                  </a:lnTo>
                  <a:lnTo>
                    <a:pt x="0" y="309295"/>
                  </a:lnTo>
                  <a:lnTo>
                    <a:pt x="2124202" y="309295"/>
                  </a:lnTo>
                  <a:lnTo>
                    <a:pt x="212420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/>
          <p:nvPr/>
        </p:nvSpPr>
        <p:spPr>
          <a:xfrm>
            <a:off x="317093" y="118617"/>
            <a:ext cx="245681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Ⅵ.</a:t>
            </a:r>
            <a:r>
              <a:rPr sz="1800" b="1" spc="-20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기타</a:t>
            </a:r>
            <a:r>
              <a:rPr sz="1800" b="1" spc="-25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성과</a:t>
            </a:r>
            <a:r>
              <a:rPr sz="1800" b="1" spc="-10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검증</a:t>
            </a:r>
            <a:r>
              <a:rPr sz="1800" b="1" spc="-25" dirty="0">
                <a:solidFill>
                  <a:srgbClr val="FFFFFF"/>
                </a:solidFill>
                <a:latin typeface="Malgun Gothic"/>
                <a:cs typeface="Malgun Gothic"/>
              </a:rPr>
              <a:t> 기준</a:t>
            </a:r>
            <a:endParaRPr sz="1800">
              <a:latin typeface="Malgun Gothic"/>
              <a:cs typeface="Malgun Gothic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045"/>
              </a:lnSpc>
            </a:pPr>
            <a:fld id="{81D60167-4931-47E6-BA6A-407CBD079E47}" type="slidenum">
              <a:rPr spc="-25" dirty="0"/>
              <a:t>49</a:t>
            </a:fld>
            <a:endParaRPr spc="-25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350" y="-1778"/>
            <a:ext cx="7569200" cy="511175"/>
            <a:chOff x="-6350" y="-1778"/>
            <a:chExt cx="7569200" cy="511175"/>
          </a:xfrm>
        </p:grpSpPr>
        <p:sp>
          <p:nvSpPr>
            <p:cNvPr id="3" name="object 3"/>
            <p:cNvSpPr/>
            <p:nvPr/>
          </p:nvSpPr>
          <p:spPr>
            <a:xfrm>
              <a:off x="0" y="4571"/>
              <a:ext cx="7556500" cy="498475"/>
            </a:xfrm>
            <a:custGeom>
              <a:avLst/>
              <a:gdLst/>
              <a:ahLst/>
              <a:cxnLst/>
              <a:rect l="l" t="t" r="r" b="b"/>
              <a:pathLst>
                <a:path w="7556500" h="498475">
                  <a:moveTo>
                    <a:pt x="0" y="498221"/>
                  </a:moveTo>
                  <a:lnTo>
                    <a:pt x="7555992" y="498221"/>
                  </a:lnTo>
                  <a:lnTo>
                    <a:pt x="7555992" y="0"/>
                  </a:lnTo>
                  <a:lnTo>
                    <a:pt x="0" y="0"/>
                  </a:lnTo>
                  <a:lnTo>
                    <a:pt x="0" y="498221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0" y="496442"/>
              <a:ext cx="7556500" cy="12700"/>
            </a:xfrm>
            <a:custGeom>
              <a:avLst/>
              <a:gdLst/>
              <a:ahLst/>
              <a:cxnLst/>
              <a:rect l="l" t="t" r="r" b="b"/>
              <a:pathLst>
                <a:path w="7556500" h="12700">
                  <a:moveTo>
                    <a:pt x="0" y="12700"/>
                  </a:moveTo>
                  <a:lnTo>
                    <a:pt x="7555992" y="12700"/>
                  </a:lnTo>
                  <a:lnTo>
                    <a:pt x="7555992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416F9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4571"/>
              <a:ext cx="7556500" cy="498475"/>
            </a:xfrm>
            <a:custGeom>
              <a:avLst/>
              <a:gdLst/>
              <a:ahLst/>
              <a:cxnLst/>
              <a:rect l="l" t="t" r="r" b="b"/>
              <a:pathLst>
                <a:path w="7556500" h="498475">
                  <a:moveTo>
                    <a:pt x="7555992" y="0"/>
                  </a:moveTo>
                  <a:lnTo>
                    <a:pt x="0" y="0"/>
                  </a:lnTo>
                  <a:lnTo>
                    <a:pt x="0" y="498221"/>
                  </a:lnTo>
                </a:path>
              </a:pathLst>
            </a:custGeom>
            <a:ln w="12700">
              <a:solidFill>
                <a:srgbClr val="416F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" name="object 6"/>
          <p:cNvGrpSpPr/>
          <p:nvPr/>
        </p:nvGrpSpPr>
        <p:grpSpPr>
          <a:xfrm>
            <a:off x="396240" y="582167"/>
            <a:ext cx="6858634" cy="9775190"/>
            <a:chOff x="396240" y="582167"/>
            <a:chExt cx="6858634" cy="9775190"/>
          </a:xfrm>
        </p:grpSpPr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87680" y="798575"/>
              <a:ext cx="6760464" cy="9550908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489204" y="800099"/>
              <a:ext cx="6758940" cy="9551035"/>
            </a:xfrm>
            <a:custGeom>
              <a:avLst/>
              <a:gdLst/>
              <a:ahLst/>
              <a:cxnLst/>
              <a:rect l="l" t="t" r="r" b="b"/>
              <a:pathLst>
                <a:path w="6758940" h="9551035">
                  <a:moveTo>
                    <a:pt x="0" y="9550781"/>
                  </a:moveTo>
                  <a:lnTo>
                    <a:pt x="6758940" y="9550781"/>
                  </a:lnTo>
                  <a:lnTo>
                    <a:pt x="6758940" y="0"/>
                  </a:lnTo>
                  <a:lnTo>
                    <a:pt x="0" y="0"/>
                  </a:lnTo>
                  <a:lnTo>
                    <a:pt x="0" y="9550781"/>
                  </a:lnTo>
                  <a:close/>
                </a:path>
              </a:pathLst>
            </a:custGeom>
            <a:ln w="12698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396240" y="862583"/>
              <a:ext cx="92710" cy="125095"/>
            </a:xfrm>
            <a:custGeom>
              <a:avLst/>
              <a:gdLst/>
              <a:ahLst/>
              <a:cxnLst/>
              <a:rect l="l" t="t" r="r" b="b"/>
              <a:pathLst>
                <a:path w="92709" h="125094">
                  <a:moveTo>
                    <a:pt x="92583" y="0"/>
                  </a:moveTo>
                  <a:lnTo>
                    <a:pt x="0" y="0"/>
                  </a:lnTo>
                  <a:lnTo>
                    <a:pt x="92583" y="124841"/>
                  </a:lnTo>
                  <a:lnTo>
                    <a:pt x="92583" y="0"/>
                  </a:lnTo>
                  <a:close/>
                </a:path>
              </a:pathLst>
            </a:custGeom>
            <a:solidFill>
              <a:srgbClr val="7D7D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396240" y="582167"/>
              <a:ext cx="2968625" cy="290830"/>
            </a:xfrm>
            <a:custGeom>
              <a:avLst/>
              <a:gdLst/>
              <a:ahLst/>
              <a:cxnLst/>
              <a:rect l="l" t="t" r="r" b="b"/>
              <a:pathLst>
                <a:path w="2968625" h="290830">
                  <a:moveTo>
                    <a:pt x="2968244" y="0"/>
                  </a:moveTo>
                  <a:lnTo>
                    <a:pt x="0" y="0"/>
                  </a:lnTo>
                  <a:lnTo>
                    <a:pt x="0" y="290702"/>
                  </a:lnTo>
                  <a:lnTo>
                    <a:pt x="2968244" y="290702"/>
                  </a:lnTo>
                  <a:lnTo>
                    <a:pt x="2968244" y="0"/>
                  </a:lnTo>
                  <a:close/>
                </a:path>
              </a:pathLst>
            </a:custGeom>
            <a:solidFill>
              <a:srgbClr val="6EAC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42188" y="655827"/>
              <a:ext cx="125399" cy="143001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891260" y="655776"/>
              <a:ext cx="127635" cy="143510"/>
            </a:xfrm>
            <a:custGeom>
              <a:avLst/>
              <a:gdLst/>
              <a:ahLst/>
              <a:cxnLst/>
              <a:rect l="l" t="t" r="r" b="b"/>
              <a:pathLst>
                <a:path w="127634" h="143509">
                  <a:moveTo>
                    <a:pt x="104406" y="118160"/>
                  </a:moveTo>
                  <a:lnTo>
                    <a:pt x="103390" y="104190"/>
                  </a:lnTo>
                  <a:lnTo>
                    <a:pt x="103289" y="102793"/>
                  </a:lnTo>
                  <a:lnTo>
                    <a:pt x="94005" y="103301"/>
                  </a:lnTo>
                  <a:lnTo>
                    <a:pt x="83731" y="103682"/>
                  </a:lnTo>
                  <a:lnTo>
                    <a:pt x="60210" y="104190"/>
                  </a:lnTo>
                  <a:lnTo>
                    <a:pt x="60210" y="80314"/>
                  </a:lnTo>
                  <a:lnTo>
                    <a:pt x="66903" y="78409"/>
                  </a:lnTo>
                  <a:lnTo>
                    <a:pt x="72847" y="75742"/>
                  </a:lnTo>
                  <a:lnTo>
                    <a:pt x="78041" y="72313"/>
                  </a:lnTo>
                  <a:lnTo>
                    <a:pt x="82499" y="67995"/>
                  </a:lnTo>
                  <a:lnTo>
                    <a:pt x="84556" y="65582"/>
                  </a:lnTo>
                  <a:lnTo>
                    <a:pt x="87922" y="61645"/>
                  </a:lnTo>
                  <a:lnTo>
                    <a:pt x="90589" y="54406"/>
                  </a:lnTo>
                  <a:lnTo>
                    <a:pt x="90639" y="45389"/>
                  </a:lnTo>
                  <a:lnTo>
                    <a:pt x="89941" y="37642"/>
                  </a:lnTo>
                  <a:lnTo>
                    <a:pt x="71589" y="14020"/>
                  </a:lnTo>
                  <a:lnTo>
                    <a:pt x="71589" y="39420"/>
                  </a:lnTo>
                  <a:lnTo>
                    <a:pt x="71589" y="51231"/>
                  </a:lnTo>
                  <a:lnTo>
                    <a:pt x="69659" y="56057"/>
                  </a:lnTo>
                  <a:lnTo>
                    <a:pt x="61925" y="63677"/>
                  </a:lnTo>
                  <a:lnTo>
                    <a:pt x="56908" y="65582"/>
                  </a:lnTo>
                  <a:lnTo>
                    <a:pt x="44653" y="65582"/>
                  </a:lnTo>
                  <a:lnTo>
                    <a:pt x="39649" y="63677"/>
                  </a:lnTo>
                  <a:lnTo>
                    <a:pt x="31800" y="56057"/>
                  </a:lnTo>
                  <a:lnTo>
                    <a:pt x="29845" y="51231"/>
                  </a:lnTo>
                  <a:lnTo>
                    <a:pt x="29845" y="39420"/>
                  </a:lnTo>
                  <a:lnTo>
                    <a:pt x="31788" y="34467"/>
                  </a:lnTo>
                  <a:lnTo>
                    <a:pt x="35687" y="30657"/>
                  </a:lnTo>
                  <a:lnTo>
                    <a:pt x="39585" y="26720"/>
                  </a:lnTo>
                  <a:lnTo>
                    <a:pt x="44602" y="24815"/>
                  </a:lnTo>
                  <a:lnTo>
                    <a:pt x="56756" y="24815"/>
                  </a:lnTo>
                  <a:lnTo>
                    <a:pt x="61734" y="26847"/>
                  </a:lnTo>
                  <a:lnTo>
                    <a:pt x="65671" y="30657"/>
                  </a:lnTo>
                  <a:lnTo>
                    <a:pt x="69621" y="34594"/>
                  </a:lnTo>
                  <a:lnTo>
                    <a:pt x="71589" y="39420"/>
                  </a:lnTo>
                  <a:lnTo>
                    <a:pt x="71589" y="14020"/>
                  </a:lnTo>
                  <a:lnTo>
                    <a:pt x="66903" y="11734"/>
                  </a:lnTo>
                  <a:lnTo>
                    <a:pt x="59499" y="9956"/>
                  </a:lnTo>
                  <a:lnTo>
                    <a:pt x="51358" y="9321"/>
                  </a:lnTo>
                  <a:lnTo>
                    <a:pt x="43091" y="9956"/>
                  </a:lnTo>
                  <a:lnTo>
                    <a:pt x="11506" y="37642"/>
                  </a:lnTo>
                  <a:lnTo>
                    <a:pt x="10782" y="45389"/>
                  </a:lnTo>
                  <a:lnTo>
                    <a:pt x="10782" y="54406"/>
                  </a:lnTo>
                  <a:lnTo>
                    <a:pt x="41452" y="80314"/>
                  </a:lnTo>
                  <a:lnTo>
                    <a:pt x="41452" y="104444"/>
                  </a:lnTo>
                  <a:lnTo>
                    <a:pt x="0" y="104952"/>
                  </a:lnTo>
                  <a:lnTo>
                    <a:pt x="1930" y="120573"/>
                  </a:lnTo>
                  <a:lnTo>
                    <a:pt x="57302" y="119811"/>
                  </a:lnTo>
                  <a:lnTo>
                    <a:pt x="97193" y="118541"/>
                  </a:lnTo>
                  <a:lnTo>
                    <a:pt x="104406" y="118160"/>
                  </a:lnTo>
                  <a:close/>
                </a:path>
                <a:path w="127634" h="143509">
                  <a:moveTo>
                    <a:pt x="127101" y="0"/>
                  </a:moveTo>
                  <a:lnTo>
                    <a:pt x="108648" y="0"/>
                  </a:lnTo>
                  <a:lnTo>
                    <a:pt x="108648" y="143052"/>
                  </a:lnTo>
                  <a:lnTo>
                    <a:pt x="127101" y="143052"/>
                  </a:lnTo>
                  <a:lnTo>
                    <a:pt x="1271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" name="object 13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47623" y="655806"/>
              <a:ext cx="276733" cy="143531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354454" y="655827"/>
              <a:ext cx="177672" cy="154431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558290" y="655827"/>
              <a:ext cx="124333" cy="143509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703959" y="655776"/>
              <a:ext cx="186311" cy="154482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918589" y="655835"/>
              <a:ext cx="121541" cy="139692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124710" y="653795"/>
              <a:ext cx="275211" cy="145541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2436876" y="655776"/>
              <a:ext cx="111760" cy="143510"/>
            </a:xfrm>
            <a:custGeom>
              <a:avLst/>
              <a:gdLst/>
              <a:ahLst/>
              <a:cxnLst/>
              <a:rect l="l" t="t" r="r" b="b"/>
              <a:pathLst>
                <a:path w="111760" h="143509">
                  <a:moveTo>
                    <a:pt x="81661" y="108254"/>
                  </a:moveTo>
                  <a:lnTo>
                    <a:pt x="79248" y="93268"/>
                  </a:lnTo>
                  <a:lnTo>
                    <a:pt x="71120" y="94411"/>
                  </a:lnTo>
                  <a:lnTo>
                    <a:pt x="58293" y="95300"/>
                  </a:lnTo>
                  <a:lnTo>
                    <a:pt x="40767" y="95681"/>
                  </a:lnTo>
                  <a:lnTo>
                    <a:pt x="18415" y="95681"/>
                  </a:lnTo>
                  <a:lnTo>
                    <a:pt x="18415" y="66217"/>
                  </a:lnTo>
                  <a:lnTo>
                    <a:pt x="69469" y="66217"/>
                  </a:lnTo>
                  <a:lnTo>
                    <a:pt x="69469" y="11099"/>
                  </a:lnTo>
                  <a:lnTo>
                    <a:pt x="254" y="11099"/>
                  </a:lnTo>
                  <a:lnTo>
                    <a:pt x="254" y="26720"/>
                  </a:lnTo>
                  <a:lnTo>
                    <a:pt x="51054" y="26720"/>
                  </a:lnTo>
                  <a:lnTo>
                    <a:pt x="51054" y="50723"/>
                  </a:lnTo>
                  <a:lnTo>
                    <a:pt x="0" y="50723"/>
                  </a:lnTo>
                  <a:lnTo>
                    <a:pt x="0" y="111175"/>
                  </a:lnTo>
                  <a:lnTo>
                    <a:pt x="49403" y="111048"/>
                  </a:lnTo>
                  <a:lnTo>
                    <a:pt x="64770" y="110540"/>
                  </a:lnTo>
                  <a:lnTo>
                    <a:pt x="72898" y="109651"/>
                  </a:lnTo>
                  <a:lnTo>
                    <a:pt x="81661" y="108254"/>
                  </a:lnTo>
                  <a:close/>
                </a:path>
                <a:path w="111760" h="143509">
                  <a:moveTo>
                    <a:pt x="111760" y="0"/>
                  </a:moveTo>
                  <a:lnTo>
                    <a:pt x="93218" y="0"/>
                  </a:lnTo>
                  <a:lnTo>
                    <a:pt x="93218" y="143052"/>
                  </a:lnTo>
                  <a:lnTo>
                    <a:pt x="111760" y="143052"/>
                  </a:lnTo>
                  <a:lnTo>
                    <a:pt x="11176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0" name="object 20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585085" y="665098"/>
              <a:ext cx="124713" cy="68960"/>
            </a:xfrm>
            <a:prstGeom prst="rect">
              <a:avLst/>
            </a:prstGeom>
          </p:spPr>
        </p:pic>
        <p:sp>
          <p:nvSpPr>
            <p:cNvPr id="21" name="object 21"/>
            <p:cNvSpPr/>
            <p:nvPr/>
          </p:nvSpPr>
          <p:spPr>
            <a:xfrm>
              <a:off x="2581021" y="668527"/>
              <a:ext cx="418465" cy="117475"/>
            </a:xfrm>
            <a:custGeom>
              <a:avLst/>
              <a:gdLst/>
              <a:ahLst/>
              <a:cxnLst/>
              <a:rect l="l" t="t" r="r" b="b"/>
              <a:pathLst>
                <a:path w="418464" h="117475">
                  <a:moveTo>
                    <a:pt x="133235" y="93776"/>
                  </a:moveTo>
                  <a:lnTo>
                    <a:pt x="0" y="93776"/>
                  </a:lnTo>
                  <a:lnTo>
                    <a:pt x="0" y="109093"/>
                  </a:lnTo>
                  <a:lnTo>
                    <a:pt x="133235" y="109093"/>
                  </a:lnTo>
                  <a:lnTo>
                    <a:pt x="133235" y="93776"/>
                  </a:lnTo>
                  <a:close/>
                </a:path>
                <a:path w="418464" h="117475">
                  <a:moveTo>
                    <a:pt x="268859" y="57150"/>
                  </a:moveTo>
                  <a:lnTo>
                    <a:pt x="190754" y="57150"/>
                  </a:lnTo>
                  <a:lnTo>
                    <a:pt x="190754" y="43180"/>
                  </a:lnTo>
                  <a:lnTo>
                    <a:pt x="262382" y="43180"/>
                  </a:lnTo>
                  <a:lnTo>
                    <a:pt x="262382" y="27940"/>
                  </a:lnTo>
                  <a:lnTo>
                    <a:pt x="190754" y="27940"/>
                  </a:lnTo>
                  <a:lnTo>
                    <a:pt x="190754" y="15240"/>
                  </a:lnTo>
                  <a:lnTo>
                    <a:pt x="266573" y="15240"/>
                  </a:lnTo>
                  <a:lnTo>
                    <a:pt x="266573" y="0"/>
                  </a:lnTo>
                  <a:lnTo>
                    <a:pt x="171958" y="0"/>
                  </a:lnTo>
                  <a:lnTo>
                    <a:pt x="171958" y="15240"/>
                  </a:lnTo>
                  <a:lnTo>
                    <a:pt x="171958" y="27940"/>
                  </a:lnTo>
                  <a:lnTo>
                    <a:pt x="171958" y="43180"/>
                  </a:lnTo>
                  <a:lnTo>
                    <a:pt x="171958" y="57150"/>
                  </a:lnTo>
                  <a:lnTo>
                    <a:pt x="171958" y="72390"/>
                  </a:lnTo>
                  <a:lnTo>
                    <a:pt x="268859" y="72390"/>
                  </a:lnTo>
                  <a:lnTo>
                    <a:pt x="268859" y="57150"/>
                  </a:lnTo>
                  <a:close/>
                </a:path>
                <a:path w="418464" h="117475">
                  <a:moveTo>
                    <a:pt x="285635" y="95681"/>
                  </a:moveTo>
                  <a:lnTo>
                    <a:pt x="152400" y="95681"/>
                  </a:lnTo>
                  <a:lnTo>
                    <a:pt x="152400" y="111252"/>
                  </a:lnTo>
                  <a:lnTo>
                    <a:pt x="285635" y="111252"/>
                  </a:lnTo>
                  <a:lnTo>
                    <a:pt x="285635" y="95681"/>
                  </a:lnTo>
                  <a:close/>
                </a:path>
                <a:path w="418464" h="117475">
                  <a:moveTo>
                    <a:pt x="347814" y="67475"/>
                  </a:moveTo>
                  <a:lnTo>
                    <a:pt x="306070" y="67475"/>
                  </a:lnTo>
                  <a:lnTo>
                    <a:pt x="306070" y="82296"/>
                  </a:lnTo>
                  <a:lnTo>
                    <a:pt x="347814" y="82296"/>
                  </a:lnTo>
                  <a:lnTo>
                    <a:pt x="347814" y="67475"/>
                  </a:lnTo>
                  <a:close/>
                </a:path>
                <a:path w="418464" h="117475">
                  <a:moveTo>
                    <a:pt x="417957" y="5969"/>
                  </a:moveTo>
                  <a:lnTo>
                    <a:pt x="404876" y="5969"/>
                  </a:lnTo>
                  <a:lnTo>
                    <a:pt x="397510" y="11303"/>
                  </a:lnTo>
                  <a:lnTo>
                    <a:pt x="389890" y="15875"/>
                  </a:lnTo>
                  <a:lnTo>
                    <a:pt x="382016" y="19558"/>
                  </a:lnTo>
                  <a:lnTo>
                    <a:pt x="374015" y="22352"/>
                  </a:lnTo>
                  <a:lnTo>
                    <a:pt x="374015" y="40640"/>
                  </a:lnTo>
                  <a:lnTo>
                    <a:pt x="397256" y="31115"/>
                  </a:lnTo>
                  <a:lnTo>
                    <a:pt x="397256" y="116967"/>
                  </a:lnTo>
                  <a:lnTo>
                    <a:pt x="417957" y="116967"/>
                  </a:lnTo>
                  <a:lnTo>
                    <a:pt x="417957" y="596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515112" y="938783"/>
              <a:ext cx="2830195" cy="220979"/>
            </a:xfrm>
            <a:custGeom>
              <a:avLst/>
              <a:gdLst/>
              <a:ahLst/>
              <a:cxnLst/>
              <a:rect l="l" t="t" r="r" b="b"/>
              <a:pathLst>
                <a:path w="2830195" h="220980">
                  <a:moveTo>
                    <a:pt x="2829941" y="0"/>
                  </a:moveTo>
                  <a:lnTo>
                    <a:pt x="0" y="0"/>
                  </a:lnTo>
                  <a:lnTo>
                    <a:pt x="0" y="220979"/>
                  </a:lnTo>
                  <a:lnTo>
                    <a:pt x="2829941" y="220979"/>
                  </a:lnTo>
                  <a:lnTo>
                    <a:pt x="2829941" y="0"/>
                  </a:lnTo>
                  <a:close/>
                </a:path>
              </a:pathLst>
            </a:custGeom>
            <a:solidFill>
              <a:srgbClr val="1F4E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1018032" y="985976"/>
              <a:ext cx="512445" cy="127000"/>
            </a:xfrm>
            <a:custGeom>
              <a:avLst/>
              <a:gdLst/>
              <a:ahLst/>
              <a:cxnLst/>
              <a:rect l="l" t="t" r="r" b="b"/>
              <a:pathLst>
                <a:path w="512444" h="127000">
                  <a:moveTo>
                    <a:pt x="60248" y="58851"/>
                  </a:moveTo>
                  <a:lnTo>
                    <a:pt x="57899" y="52374"/>
                  </a:lnTo>
                  <a:lnTo>
                    <a:pt x="57670" y="51739"/>
                  </a:lnTo>
                  <a:lnTo>
                    <a:pt x="47282" y="40944"/>
                  </a:lnTo>
                  <a:lnTo>
                    <a:pt x="44488" y="39852"/>
                  </a:lnTo>
                  <a:lnTo>
                    <a:pt x="44488" y="72694"/>
                  </a:lnTo>
                  <a:lnTo>
                    <a:pt x="43357" y="76504"/>
                  </a:lnTo>
                  <a:lnTo>
                    <a:pt x="41122" y="79298"/>
                  </a:lnTo>
                  <a:lnTo>
                    <a:pt x="38874" y="82219"/>
                  </a:lnTo>
                  <a:lnTo>
                    <a:pt x="35826" y="83616"/>
                  </a:lnTo>
                  <a:lnTo>
                    <a:pt x="28105" y="83616"/>
                  </a:lnTo>
                  <a:lnTo>
                    <a:pt x="25044" y="82219"/>
                  </a:lnTo>
                  <a:lnTo>
                    <a:pt x="20561" y="76504"/>
                  </a:lnTo>
                  <a:lnTo>
                    <a:pt x="19431" y="72694"/>
                  </a:lnTo>
                  <a:lnTo>
                    <a:pt x="19431" y="63042"/>
                  </a:lnTo>
                  <a:lnTo>
                    <a:pt x="20535" y="59359"/>
                  </a:lnTo>
                  <a:lnTo>
                    <a:pt x="24942" y="53771"/>
                  </a:lnTo>
                  <a:lnTo>
                    <a:pt x="28016" y="52374"/>
                  </a:lnTo>
                  <a:lnTo>
                    <a:pt x="35915" y="52374"/>
                  </a:lnTo>
                  <a:lnTo>
                    <a:pt x="38989" y="53771"/>
                  </a:lnTo>
                  <a:lnTo>
                    <a:pt x="43383" y="59359"/>
                  </a:lnTo>
                  <a:lnTo>
                    <a:pt x="44450" y="63042"/>
                  </a:lnTo>
                  <a:lnTo>
                    <a:pt x="44488" y="72694"/>
                  </a:lnTo>
                  <a:lnTo>
                    <a:pt x="44488" y="39852"/>
                  </a:lnTo>
                  <a:lnTo>
                    <a:pt x="40462" y="38277"/>
                  </a:lnTo>
                  <a:lnTo>
                    <a:pt x="23406" y="38277"/>
                  </a:lnTo>
                  <a:lnTo>
                    <a:pt x="16497" y="40944"/>
                  </a:lnTo>
                  <a:lnTo>
                    <a:pt x="6070" y="51739"/>
                  </a:lnTo>
                  <a:lnTo>
                    <a:pt x="3467" y="58851"/>
                  </a:lnTo>
                  <a:lnTo>
                    <a:pt x="3467" y="76885"/>
                  </a:lnTo>
                  <a:lnTo>
                    <a:pt x="6108" y="84124"/>
                  </a:lnTo>
                  <a:lnTo>
                    <a:pt x="16662" y="95046"/>
                  </a:lnTo>
                  <a:lnTo>
                    <a:pt x="23533" y="97713"/>
                  </a:lnTo>
                  <a:lnTo>
                    <a:pt x="40500" y="97713"/>
                  </a:lnTo>
                  <a:lnTo>
                    <a:pt x="47332" y="95046"/>
                  </a:lnTo>
                  <a:lnTo>
                    <a:pt x="57683" y="84124"/>
                  </a:lnTo>
                  <a:lnTo>
                    <a:pt x="57861" y="83616"/>
                  </a:lnTo>
                  <a:lnTo>
                    <a:pt x="60248" y="76885"/>
                  </a:lnTo>
                  <a:lnTo>
                    <a:pt x="60248" y="58851"/>
                  </a:lnTo>
                  <a:close/>
                </a:path>
                <a:path w="512444" h="127000">
                  <a:moveTo>
                    <a:pt x="63068" y="18580"/>
                  </a:moveTo>
                  <a:lnTo>
                    <a:pt x="40043" y="18580"/>
                  </a:lnTo>
                  <a:lnTo>
                    <a:pt x="40043" y="3086"/>
                  </a:lnTo>
                  <a:lnTo>
                    <a:pt x="23685" y="3086"/>
                  </a:lnTo>
                  <a:lnTo>
                    <a:pt x="23685" y="18580"/>
                  </a:lnTo>
                  <a:lnTo>
                    <a:pt x="0" y="18580"/>
                  </a:lnTo>
                  <a:lnTo>
                    <a:pt x="0" y="32308"/>
                  </a:lnTo>
                  <a:lnTo>
                    <a:pt x="63068" y="32308"/>
                  </a:lnTo>
                  <a:lnTo>
                    <a:pt x="63068" y="18580"/>
                  </a:lnTo>
                  <a:close/>
                </a:path>
                <a:path w="512444" h="127000">
                  <a:moveTo>
                    <a:pt x="110261" y="53263"/>
                  </a:moveTo>
                  <a:lnTo>
                    <a:pt x="110248" y="0"/>
                  </a:lnTo>
                  <a:lnTo>
                    <a:pt x="94221" y="0"/>
                  </a:lnTo>
                  <a:lnTo>
                    <a:pt x="94221" y="53263"/>
                  </a:lnTo>
                  <a:lnTo>
                    <a:pt x="84924" y="53263"/>
                  </a:lnTo>
                  <a:lnTo>
                    <a:pt x="84924" y="2590"/>
                  </a:lnTo>
                  <a:lnTo>
                    <a:pt x="69418" y="2590"/>
                  </a:lnTo>
                  <a:lnTo>
                    <a:pt x="69418" y="122732"/>
                  </a:lnTo>
                  <a:lnTo>
                    <a:pt x="84924" y="122732"/>
                  </a:lnTo>
                  <a:lnTo>
                    <a:pt x="84924" y="67106"/>
                  </a:lnTo>
                  <a:lnTo>
                    <a:pt x="94221" y="67106"/>
                  </a:lnTo>
                  <a:lnTo>
                    <a:pt x="94221" y="126542"/>
                  </a:lnTo>
                  <a:lnTo>
                    <a:pt x="110248" y="126542"/>
                  </a:lnTo>
                  <a:lnTo>
                    <a:pt x="110248" y="67106"/>
                  </a:lnTo>
                  <a:lnTo>
                    <a:pt x="110261" y="53263"/>
                  </a:lnTo>
                  <a:close/>
                </a:path>
                <a:path w="512444" h="127000">
                  <a:moveTo>
                    <a:pt x="222872" y="104571"/>
                  </a:moveTo>
                  <a:lnTo>
                    <a:pt x="221970" y="92252"/>
                  </a:lnTo>
                  <a:lnTo>
                    <a:pt x="221881" y="90982"/>
                  </a:lnTo>
                  <a:lnTo>
                    <a:pt x="204685" y="91744"/>
                  </a:lnTo>
                  <a:lnTo>
                    <a:pt x="183997" y="92252"/>
                  </a:lnTo>
                  <a:lnTo>
                    <a:pt x="183997" y="71170"/>
                  </a:lnTo>
                  <a:lnTo>
                    <a:pt x="192290" y="69392"/>
                  </a:lnTo>
                  <a:lnTo>
                    <a:pt x="198818" y="65836"/>
                  </a:lnTo>
                  <a:lnTo>
                    <a:pt x="205371" y="58089"/>
                  </a:lnTo>
                  <a:lnTo>
                    <a:pt x="208381" y="54660"/>
                  </a:lnTo>
                  <a:lnTo>
                    <a:pt x="210718" y="48056"/>
                  </a:lnTo>
                  <a:lnTo>
                    <a:pt x="194017" y="12433"/>
                  </a:lnTo>
                  <a:lnTo>
                    <a:pt x="194017" y="45389"/>
                  </a:lnTo>
                  <a:lnTo>
                    <a:pt x="192316" y="49580"/>
                  </a:lnTo>
                  <a:lnTo>
                    <a:pt x="188912" y="53009"/>
                  </a:lnTo>
                  <a:lnTo>
                    <a:pt x="185508" y="56311"/>
                  </a:lnTo>
                  <a:lnTo>
                    <a:pt x="181089" y="58089"/>
                  </a:lnTo>
                  <a:lnTo>
                    <a:pt x="170319" y="58089"/>
                  </a:lnTo>
                  <a:lnTo>
                    <a:pt x="165912" y="56311"/>
                  </a:lnTo>
                  <a:lnTo>
                    <a:pt x="159029" y="49580"/>
                  </a:lnTo>
                  <a:lnTo>
                    <a:pt x="157302" y="45389"/>
                  </a:lnTo>
                  <a:lnTo>
                    <a:pt x="157302" y="34848"/>
                  </a:lnTo>
                  <a:lnTo>
                    <a:pt x="159016" y="30530"/>
                  </a:lnTo>
                  <a:lnTo>
                    <a:pt x="165862" y="23799"/>
                  </a:lnTo>
                  <a:lnTo>
                    <a:pt x="170281" y="22148"/>
                  </a:lnTo>
                  <a:lnTo>
                    <a:pt x="180962" y="22148"/>
                  </a:lnTo>
                  <a:lnTo>
                    <a:pt x="185343" y="23799"/>
                  </a:lnTo>
                  <a:lnTo>
                    <a:pt x="192278" y="30657"/>
                  </a:lnTo>
                  <a:lnTo>
                    <a:pt x="193967" y="34848"/>
                  </a:lnTo>
                  <a:lnTo>
                    <a:pt x="194017" y="45389"/>
                  </a:lnTo>
                  <a:lnTo>
                    <a:pt x="194017" y="12433"/>
                  </a:lnTo>
                  <a:lnTo>
                    <a:pt x="189903" y="10464"/>
                  </a:lnTo>
                  <a:lnTo>
                    <a:pt x="183375" y="8813"/>
                  </a:lnTo>
                  <a:lnTo>
                    <a:pt x="176212" y="8305"/>
                  </a:lnTo>
                  <a:lnTo>
                    <a:pt x="140601" y="30530"/>
                  </a:lnTo>
                  <a:lnTo>
                    <a:pt x="140550" y="48056"/>
                  </a:lnTo>
                  <a:lnTo>
                    <a:pt x="143002" y="54787"/>
                  </a:lnTo>
                  <a:lnTo>
                    <a:pt x="152768" y="65963"/>
                  </a:lnTo>
                  <a:lnTo>
                    <a:pt x="159308" y="69519"/>
                  </a:lnTo>
                  <a:lnTo>
                    <a:pt x="167513" y="71170"/>
                  </a:lnTo>
                  <a:lnTo>
                    <a:pt x="167513" y="92506"/>
                  </a:lnTo>
                  <a:lnTo>
                    <a:pt x="131064" y="92887"/>
                  </a:lnTo>
                  <a:lnTo>
                    <a:pt x="132765" y="106730"/>
                  </a:lnTo>
                  <a:lnTo>
                    <a:pt x="195821" y="105587"/>
                  </a:lnTo>
                  <a:lnTo>
                    <a:pt x="216522" y="104952"/>
                  </a:lnTo>
                  <a:lnTo>
                    <a:pt x="222872" y="104571"/>
                  </a:lnTo>
                  <a:close/>
                </a:path>
                <a:path w="512444" h="127000">
                  <a:moveTo>
                    <a:pt x="242824" y="50"/>
                  </a:moveTo>
                  <a:lnTo>
                    <a:pt x="226606" y="50"/>
                  </a:lnTo>
                  <a:lnTo>
                    <a:pt x="226606" y="126542"/>
                  </a:lnTo>
                  <a:lnTo>
                    <a:pt x="242824" y="126542"/>
                  </a:lnTo>
                  <a:lnTo>
                    <a:pt x="242824" y="50"/>
                  </a:lnTo>
                  <a:close/>
                </a:path>
                <a:path w="512444" h="127000">
                  <a:moveTo>
                    <a:pt x="368046" y="18084"/>
                  </a:moveTo>
                  <a:lnTo>
                    <a:pt x="368033" y="3848"/>
                  </a:lnTo>
                  <a:lnTo>
                    <a:pt x="351663" y="3848"/>
                  </a:lnTo>
                  <a:lnTo>
                    <a:pt x="351663" y="18084"/>
                  </a:lnTo>
                  <a:lnTo>
                    <a:pt x="351663" y="31927"/>
                  </a:lnTo>
                  <a:lnTo>
                    <a:pt x="351663" y="44119"/>
                  </a:lnTo>
                  <a:lnTo>
                    <a:pt x="302514" y="44119"/>
                  </a:lnTo>
                  <a:lnTo>
                    <a:pt x="302514" y="31927"/>
                  </a:lnTo>
                  <a:lnTo>
                    <a:pt x="351663" y="31927"/>
                  </a:lnTo>
                  <a:lnTo>
                    <a:pt x="351663" y="18084"/>
                  </a:lnTo>
                  <a:lnTo>
                    <a:pt x="302514" y="18084"/>
                  </a:lnTo>
                  <a:lnTo>
                    <a:pt x="302514" y="3860"/>
                  </a:lnTo>
                  <a:lnTo>
                    <a:pt x="286131" y="3860"/>
                  </a:lnTo>
                  <a:lnTo>
                    <a:pt x="286131" y="57835"/>
                  </a:lnTo>
                  <a:lnTo>
                    <a:pt x="368046" y="57835"/>
                  </a:lnTo>
                  <a:lnTo>
                    <a:pt x="368046" y="44119"/>
                  </a:lnTo>
                  <a:lnTo>
                    <a:pt x="368033" y="31927"/>
                  </a:lnTo>
                  <a:lnTo>
                    <a:pt x="368046" y="18084"/>
                  </a:lnTo>
                  <a:close/>
                </a:path>
                <a:path w="512444" h="127000">
                  <a:moveTo>
                    <a:pt x="385737" y="69888"/>
                  </a:moveTo>
                  <a:lnTo>
                    <a:pt x="268605" y="69888"/>
                  </a:lnTo>
                  <a:lnTo>
                    <a:pt x="268605" y="83616"/>
                  </a:lnTo>
                  <a:lnTo>
                    <a:pt x="318770" y="83616"/>
                  </a:lnTo>
                  <a:lnTo>
                    <a:pt x="318770" y="126542"/>
                  </a:lnTo>
                  <a:lnTo>
                    <a:pt x="335140" y="126542"/>
                  </a:lnTo>
                  <a:lnTo>
                    <a:pt x="335140" y="83616"/>
                  </a:lnTo>
                  <a:lnTo>
                    <a:pt x="385737" y="83616"/>
                  </a:lnTo>
                  <a:lnTo>
                    <a:pt x="385737" y="69888"/>
                  </a:lnTo>
                  <a:close/>
                </a:path>
                <a:path w="512444" h="127000">
                  <a:moveTo>
                    <a:pt x="479806" y="49326"/>
                  </a:moveTo>
                  <a:lnTo>
                    <a:pt x="473583" y="47040"/>
                  </a:lnTo>
                  <a:lnTo>
                    <a:pt x="467868" y="43992"/>
                  </a:lnTo>
                  <a:lnTo>
                    <a:pt x="462661" y="40309"/>
                  </a:lnTo>
                  <a:lnTo>
                    <a:pt x="461391" y="39039"/>
                  </a:lnTo>
                  <a:lnTo>
                    <a:pt x="457962" y="35737"/>
                  </a:lnTo>
                  <a:lnTo>
                    <a:pt x="452247" y="29260"/>
                  </a:lnTo>
                  <a:lnTo>
                    <a:pt x="449326" y="22275"/>
                  </a:lnTo>
                  <a:lnTo>
                    <a:pt x="449326" y="2844"/>
                  </a:lnTo>
                  <a:lnTo>
                    <a:pt x="433451" y="2844"/>
                  </a:lnTo>
                  <a:lnTo>
                    <a:pt x="433451" y="22783"/>
                  </a:lnTo>
                  <a:lnTo>
                    <a:pt x="430657" y="30276"/>
                  </a:lnTo>
                  <a:lnTo>
                    <a:pt x="402082" y="53898"/>
                  </a:lnTo>
                  <a:lnTo>
                    <a:pt x="413004" y="65709"/>
                  </a:lnTo>
                  <a:lnTo>
                    <a:pt x="441833" y="39039"/>
                  </a:lnTo>
                  <a:lnTo>
                    <a:pt x="446786" y="45262"/>
                  </a:lnTo>
                  <a:lnTo>
                    <a:pt x="453136" y="51231"/>
                  </a:lnTo>
                  <a:lnTo>
                    <a:pt x="460883" y="56819"/>
                  </a:lnTo>
                  <a:lnTo>
                    <a:pt x="470027" y="62153"/>
                  </a:lnTo>
                  <a:lnTo>
                    <a:pt x="479806" y="49326"/>
                  </a:lnTo>
                  <a:close/>
                </a:path>
                <a:path w="512444" h="127000">
                  <a:moveTo>
                    <a:pt x="508622" y="114"/>
                  </a:moveTo>
                  <a:lnTo>
                    <a:pt x="492506" y="114"/>
                  </a:lnTo>
                  <a:lnTo>
                    <a:pt x="492506" y="63677"/>
                  </a:lnTo>
                  <a:lnTo>
                    <a:pt x="508622" y="63677"/>
                  </a:lnTo>
                  <a:lnTo>
                    <a:pt x="508622" y="114"/>
                  </a:lnTo>
                  <a:close/>
                </a:path>
                <a:path w="512444" h="127000">
                  <a:moveTo>
                    <a:pt x="511937" y="110794"/>
                  </a:moveTo>
                  <a:lnTo>
                    <a:pt x="443357" y="110794"/>
                  </a:lnTo>
                  <a:lnTo>
                    <a:pt x="443357" y="102666"/>
                  </a:lnTo>
                  <a:lnTo>
                    <a:pt x="508635" y="102666"/>
                  </a:lnTo>
                  <a:lnTo>
                    <a:pt x="508635" y="68630"/>
                  </a:lnTo>
                  <a:lnTo>
                    <a:pt x="427101" y="68630"/>
                  </a:lnTo>
                  <a:lnTo>
                    <a:pt x="427101" y="82473"/>
                  </a:lnTo>
                  <a:lnTo>
                    <a:pt x="492506" y="82473"/>
                  </a:lnTo>
                  <a:lnTo>
                    <a:pt x="492506" y="90093"/>
                  </a:lnTo>
                  <a:lnTo>
                    <a:pt x="427101" y="90093"/>
                  </a:lnTo>
                  <a:lnTo>
                    <a:pt x="427101" y="124510"/>
                  </a:lnTo>
                  <a:lnTo>
                    <a:pt x="511937" y="124510"/>
                  </a:lnTo>
                  <a:lnTo>
                    <a:pt x="511937" y="11079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4" name="object 24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557528" y="986027"/>
              <a:ext cx="342899" cy="135635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958340" y="986027"/>
              <a:ext cx="243839" cy="126492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276856" y="984503"/>
              <a:ext cx="242316" cy="128016"/>
            </a:xfrm>
            <a:prstGeom prst="rect">
              <a:avLst/>
            </a:prstGeom>
          </p:spPr>
        </p:pic>
        <p:pic>
          <p:nvPicPr>
            <p:cNvPr id="27" name="object 27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590800" y="986027"/>
              <a:ext cx="249936" cy="126492"/>
            </a:xfrm>
            <a:prstGeom prst="rect">
              <a:avLst/>
            </a:prstGeom>
          </p:spPr>
        </p:pic>
        <p:pic>
          <p:nvPicPr>
            <p:cNvPr id="28" name="object 28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589788" y="1232915"/>
              <a:ext cx="1540764" cy="257555"/>
            </a:xfrm>
            <a:prstGeom prst="rect">
              <a:avLst/>
            </a:prstGeom>
          </p:spPr>
        </p:pic>
        <p:pic>
          <p:nvPicPr>
            <p:cNvPr id="29" name="object 29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2171700" y="1231391"/>
              <a:ext cx="5030724" cy="129540"/>
            </a:xfrm>
            <a:prstGeom prst="rect">
              <a:avLst/>
            </a:prstGeom>
          </p:spPr>
        </p:pic>
      </p:grpSp>
      <p:graphicFrame>
        <p:nvGraphicFramePr>
          <p:cNvPr id="30" name="object 30"/>
          <p:cNvGraphicFramePr>
            <a:graphicFrameLocks noGrp="1"/>
          </p:cNvGraphicFramePr>
          <p:nvPr/>
        </p:nvGraphicFramePr>
        <p:xfrm>
          <a:off x="580262" y="1500758"/>
          <a:ext cx="6517640" cy="87071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5176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80340"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950" b="1" dirty="0">
                          <a:solidFill>
                            <a:srgbClr val="FFFFFF"/>
                          </a:solidFill>
                          <a:latin typeface="Malgun Gothic"/>
                          <a:cs typeface="Malgun Gothic"/>
                        </a:rPr>
                        <a:t>해외부실(해적)의심</a:t>
                      </a:r>
                      <a:r>
                        <a:rPr sz="950" b="1" spc="100" dirty="0">
                          <a:solidFill>
                            <a:srgbClr val="FFFFFF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b="1" spc="-25" dirty="0">
                          <a:solidFill>
                            <a:srgbClr val="FFFFFF"/>
                          </a:solidFill>
                          <a:latin typeface="Malgun Gothic"/>
                          <a:cs typeface="Malgun Gothic"/>
                        </a:rPr>
                        <a:t>학회명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571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1F4E7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0180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950" dirty="0">
                          <a:latin typeface="Malgun Gothic"/>
                          <a:cs typeface="Malgun Gothic"/>
                        </a:rPr>
                        <a:t>Allied</a:t>
                      </a:r>
                      <a:r>
                        <a:rPr sz="950" spc="1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Academies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635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0815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950" dirty="0">
                          <a:latin typeface="Malgun Gothic"/>
                          <a:cs typeface="Malgun Gothic"/>
                        </a:rPr>
                        <a:t>American</a:t>
                      </a:r>
                      <a:r>
                        <a:rPr sz="950" spc="7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Research</a:t>
                      </a:r>
                      <a:r>
                        <a:rPr sz="950" spc="114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Institute</a:t>
                      </a:r>
                      <a:r>
                        <a:rPr sz="950" spc="8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for</a:t>
                      </a:r>
                      <a:r>
                        <a:rPr sz="950" spc="7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Policy</a:t>
                      </a:r>
                      <a:r>
                        <a:rPr sz="950" spc="-1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Development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571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0180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950" dirty="0">
                          <a:latin typeface="Malgun Gothic"/>
                          <a:cs typeface="Malgun Gothic"/>
                        </a:rPr>
                        <a:t>Annual</a:t>
                      </a:r>
                      <a:r>
                        <a:rPr sz="950" spc="8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Conference</a:t>
                      </a:r>
                      <a:r>
                        <a:rPr sz="950" spc="114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on</a:t>
                      </a:r>
                      <a:r>
                        <a:rPr sz="950" spc="11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Genetics</a:t>
                      </a:r>
                      <a:r>
                        <a:rPr sz="950" spc="114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(Archives</a:t>
                      </a:r>
                      <a:r>
                        <a:rPr sz="950" spc="9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of</a:t>
                      </a:r>
                      <a:r>
                        <a:rPr sz="950" spc="6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Applied</a:t>
                      </a:r>
                      <a:r>
                        <a:rPr sz="950" spc="11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Medicine)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635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0815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950" dirty="0">
                          <a:latin typeface="Malgun Gothic"/>
                          <a:cs typeface="Malgun Gothic"/>
                        </a:rPr>
                        <a:t>Aquilus</a:t>
                      </a:r>
                      <a:r>
                        <a:rPr sz="950" spc="10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International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571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0815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950" dirty="0">
                          <a:latin typeface="Malgun Gothic"/>
                          <a:cs typeface="Malgun Gothic"/>
                        </a:rPr>
                        <a:t>arXiv</a:t>
                      </a:r>
                      <a:r>
                        <a:rPr sz="950" spc="16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vs.</a:t>
                      </a:r>
                      <a:r>
                        <a:rPr sz="950" spc="16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snarXiv</a:t>
                      </a:r>
                      <a:r>
                        <a:rPr sz="950" spc="12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u="sng" spc="-10" dirty="0">
                          <a:solidFill>
                            <a:srgbClr val="0000FF"/>
                          </a:solidFill>
                          <a:uFill>
                            <a:solidFill>
                              <a:srgbClr val="0000FF"/>
                            </a:solidFill>
                          </a:uFill>
                          <a:latin typeface="Malgun Gothic"/>
                          <a:cs typeface="Malgun Gothic"/>
                          <a:hlinkClick r:id="rId17"/>
                        </a:rPr>
                        <a:t>[h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t</a:t>
                      </a:r>
                      <a:r>
                        <a:rPr sz="950" u="sng" spc="-10" dirty="0">
                          <a:solidFill>
                            <a:srgbClr val="0000FF"/>
                          </a:solidFill>
                          <a:uFill>
                            <a:solidFill>
                              <a:srgbClr val="0000FF"/>
                            </a:solidFill>
                          </a:uFill>
                          <a:latin typeface="Malgun Gothic"/>
                          <a:cs typeface="Malgun Gothic"/>
                          <a:hlinkClick r:id="rId17"/>
                        </a:rPr>
                        <a:t>tp://snarxiv.org/vs-arxiv/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]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635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70180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950" dirty="0">
                          <a:latin typeface="Malgun Gothic"/>
                          <a:cs typeface="Malgun Gothic"/>
                        </a:rPr>
                        <a:t>ATINER</a:t>
                      </a:r>
                      <a:r>
                        <a:rPr sz="950" spc="6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-</a:t>
                      </a:r>
                      <a:r>
                        <a:rPr sz="950" spc="3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Athens</a:t>
                      </a:r>
                      <a:r>
                        <a:rPr sz="950" spc="1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Institute</a:t>
                      </a:r>
                      <a:r>
                        <a:rPr sz="950" spc="11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for</a:t>
                      </a:r>
                      <a:r>
                        <a:rPr sz="950" spc="10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Education</a:t>
                      </a:r>
                      <a:r>
                        <a:rPr sz="950" spc="10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and</a:t>
                      </a:r>
                      <a:r>
                        <a:rPr sz="950" spc="10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Research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635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70815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950" dirty="0">
                          <a:latin typeface="Malgun Gothic"/>
                          <a:cs typeface="Malgun Gothic"/>
                        </a:rPr>
                        <a:t>BioMedPub</a:t>
                      </a:r>
                      <a:r>
                        <a:rPr sz="950" spc="9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=</a:t>
                      </a:r>
                      <a:r>
                        <a:rPr sz="950" spc="3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I.</a:t>
                      </a:r>
                      <a:r>
                        <a:rPr sz="950" spc="8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C.</a:t>
                      </a:r>
                      <a:r>
                        <a:rPr sz="950" spc="4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on</a:t>
                      </a:r>
                      <a:r>
                        <a:rPr sz="950" spc="10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Science</a:t>
                      </a:r>
                      <a:r>
                        <a:rPr sz="950" spc="10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and</a:t>
                      </a:r>
                      <a:r>
                        <a:rPr sz="950" spc="9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Engineering</a:t>
                      </a:r>
                      <a:r>
                        <a:rPr sz="950" spc="8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in</a:t>
                      </a:r>
                      <a:r>
                        <a:rPr sz="950" spc="9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Biology,</a:t>
                      </a:r>
                      <a:r>
                        <a:rPr sz="950" spc="10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Medical</a:t>
                      </a:r>
                      <a:r>
                        <a:rPr sz="950" spc="7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and</a:t>
                      </a:r>
                      <a:r>
                        <a:rPr sz="950" spc="9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Public</a:t>
                      </a:r>
                      <a:r>
                        <a:rPr sz="950" spc="8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Health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635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70180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950" dirty="0">
                          <a:latin typeface="Malgun Gothic"/>
                          <a:cs typeface="Malgun Gothic"/>
                        </a:rPr>
                        <a:t>BIT</a:t>
                      </a:r>
                      <a:r>
                        <a:rPr sz="950" spc="7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Group</a:t>
                      </a:r>
                      <a:r>
                        <a:rPr sz="950" spc="9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Global</a:t>
                      </a:r>
                      <a:r>
                        <a:rPr sz="950" spc="8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20" dirty="0">
                          <a:latin typeface="Malgun Gothic"/>
                          <a:cs typeface="Malgun Gothic"/>
                        </a:rPr>
                        <a:t>Ltd.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571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70815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950" dirty="0">
                          <a:latin typeface="Malgun Gothic"/>
                          <a:cs typeface="Malgun Gothic"/>
                        </a:rPr>
                        <a:t>Cell</a:t>
                      </a:r>
                      <a:r>
                        <a:rPr sz="950" spc="-6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Science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635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70815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950" dirty="0">
                          <a:latin typeface="Malgun Gothic"/>
                          <a:cs typeface="Malgun Gothic"/>
                        </a:rPr>
                        <a:t>Center</a:t>
                      </a:r>
                      <a:r>
                        <a:rPr sz="950" spc="8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for</a:t>
                      </a:r>
                      <a:r>
                        <a:rPr sz="950" spc="7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Science</a:t>
                      </a:r>
                      <a:r>
                        <a:rPr sz="950" spc="8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Education</a:t>
                      </a:r>
                      <a:r>
                        <a:rPr sz="950" spc="9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and</a:t>
                      </a:r>
                      <a:r>
                        <a:rPr sz="950" spc="8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Research</a:t>
                      </a:r>
                      <a:r>
                        <a:rPr sz="950" spc="13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(EUSER)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635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70180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950" dirty="0">
                          <a:latin typeface="Malgun Gothic"/>
                          <a:cs typeface="Malgun Gothic"/>
                        </a:rPr>
                        <a:t>Colossal</a:t>
                      </a:r>
                      <a:r>
                        <a:rPr sz="950" spc="4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Facet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635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70815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950" dirty="0">
                          <a:latin typeface="Malgun Gothic"/>
                          <a:cs typeface="Malgun Gothic"/>
                        </a:rPr>
                        <a:t>Conference</a:t>
                      </a:r>
                      <a:r>
                        <a:rPr sz="950" spc="7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Series</a:t>
                      </a:r>
                      <a:r>
                        <a:rPr sz="950" spc="11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LLC</a:t>
                      </a:r>
                      <a:r>
                        <a:rPr sz="950" spc="-3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25" dirty="0">
                          <a:latin typeface="Malgun Gothic"/>
                          <a:cs typeface="Malgun Gothic"/>
                        </a:rPr>
                        <a:t>Ltd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635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70180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950" dirty="0">
                          <a:latin typeface="Malgun Gothic"/>
                          <a:cs typeface="Malgun Gothic"/>
                        </a:rPr>
                        <a:t>Congress</a:t>
                      </a:r>
                      <a:r>
                        <a:rPr sz="950" spc="9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of</a:t>
                      </a:r>
                      <a:r>
                        <a:rPr sz="950" spc="6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Future</a:t>
                      </a:r>
                      <a:r>
                        <a:rPr sz="950" spc="7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Science</a:t>
                      </a:r>
                      <a:r>
                        <a:rPr sz="950" spc="114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and</a:t>
                      </a:r>
                      <a:r>
                        <a:rPr sz="950" spc="11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Technology</a:t>
                      </a:r>
                      <a:r>
                        <a:rPr sz="950" spc="114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Leaders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635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70815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950" dirty="0">
                          <a:latin typeface="Malgun Gothic"/>
                          <a:cs typeface="Malgun Gothic"/>
                        </a:rPr>
                        <a:t>Core</a:t>
                      </a:r>
                      <a:r>
                        <a:rPr sz="950" spc="6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Conferences</a:t>
                      </a:r>
                      <a:r>
                        <a:rPr sz="950" spc="10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25" dirty="0">
                          <a:latin typeface="Malgun Gothic"/>
                          <a:cs typeface="Malgun Gothic"/>
                        </a:rPr>
                        <a:t>LLC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635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70180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950" dirty="0">
                          <a:latin typeface="Malgun Gothic"/>
                          <a:cs typeface="Malgun Gothic"/>
                        </a:rPr>
                        <a:t>CPI</a:t>
                      </a:r>
                      <a:r>
                        <a:rPr sz="950" spc="1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= Center</a:t>
                      </a:r>
                      <a:r>
                        <a:rPr sz="950" spc="5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for</a:t>
                      </a:r>
                      <a:r>
                        <a:rPr sz="950" spc="4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Promoting</a:t>
                      </a:r>
                      <a:r>
                        <a:rPr sz="950" spc="8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Ideas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635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70180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950" dirty="0">
                          <a:latin typeface="Malgun Gothic"/>
                          <a:cs typeface="Malgun Gothic"/>
                        </a:rPr>
                        <a:t>Drug</a:t>
                      </a:r>
                      <a:r>
                        <a:rPr sz="950" spc="7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Discovery</a:t>
                      </a:r>
                      <a:r>
                        <a:rPr sz="950" spc="5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&amp;</a:t>
                      </a:r>
                      <a:r>
                        <a:rPr sz="950" spc="7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Therapy</a:t>
                      </a:r>
                      <a:r>
                        <a:rPr sz="950" spc="2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World</a:t>
                      </a:r>
                      <a:r>
                        <a:rPr sz="950" spc="9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Congress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635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70815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950" dirty="0">
                          <a:latin typeface="Malgun Gothic"/>
                          <a:cs typeface="Malgun Gothic"/>
                        </a:rPr>
                        <a:t>ENGII</a:t>
                      </a:r>
                      <a:r>
                        <a:rPr sz="950" spc="14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=</a:t>
                      </a:r>
                      <a:r>
                        <a:rPr sz="950" spc="7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Engineering</a:t>
                      </a:r>
                      <a:r>
                        <a:rPr sz="950" spc="10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Information</a:t>
                      </a:r>
                      <a:r>
                        <a:rPr sz="950" spc="17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Institute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635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70180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950" dirty="0">
                          <a:latin typeface="Malgun Gothic"/>
                          <a:cs typeface="Malgun Gothic"/>
                        </a:rPr>
                        <a:t>EPASP</a:t>
                      </a:r>
                      <a:r>
                        <a:rPr sz="950" spc="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=</a:t>
                      </a:r>
                      <a:r>
                        <a:rPr sz="950" spc="4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I.C.</a:t>
                      </a:r>
                      <a:r>
                        <a:rPr sz="950" spc="8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on</a:t>
                      </a:r>
                      <a:r>
                        <a:rPr sz="950" spc="12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Educational</a:t>
                      </a:r>
                      <a:r>
                        <a:rPr sz="950" spc="6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Psychology</a:t>
                      </a:r>
                      <a:r>
                        <a:rPr sz="950" spc="7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and</a:t>
                      </a:r>
                      <a:r>
                        <a:rPr sz="950" spc="10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Applied</a:t>
                      </a:r>
                      <a:r>
                        <a:rPr sz="950" spc="1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Social</a:t>
                      </a:r>
                      <a:r>
                        <a:rPr sz="950" spc="8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Psychology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635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70180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950" dirty="0">
                          <a:latin typeface="Malgun Gothic"/>
                          <a:cs typeface="Malgun Gothic"/>
                        </a:rPr>
                        <a:t>ESM</a:t>
                      </a:r>
                      <a:r>
                        <a:rPr sz="950" spc="4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-</a:t>
                      </a:r>
                      <a:r>
                        <a:rPr sz="950" spc="1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Endling</a:t>
                      </a:r>
                      <a:r>
                        <a:rPr sz="950" spc="9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Scientific</a:t>
                      </a:r>
                      <a:r>
                        <a:rPr sz="950" spc="-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Merits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635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70180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950" dirty="0">
                          <a:latin typeface="Malgun Gothic"/>
                          <a:cs typeface="Malgun Gothic"/>
                        </a:rPr>
                        <a:t>Eurasia</a:t>
                      </a:r>
                      <a:r>
                        <a:rPr sz="950" spc="1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Research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635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70180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950" spc="-10" dirty="0">
                          <a:latin typeface="Malgun Gothic"/>
                          <a:cs typeface="Malgun Gothic"/>
                        </a:rPr>
                        <a:t>EuroSciCon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635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70815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950" dirty="0">
                          <a:latin typeface="Malgun Gothic"/>
                          <a:cs typeface="Malgun Gothic"/>
                        </a:rPr>
                        <a:t>Excel</a:t>
                      </a:r>
                      <a:r>
                        <a:rPr sz="950" spc="3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Global</a:t>
                      </a:r>
                      <a:r>
                        <a:rPr sz="950" spc="6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Conferences</a:t>
                      </a:r>
                      <a:r>
                        <a:rPr sz="950" spc="10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20" dirty="0">
                          <a:latin typeface="Malgun Gothic"/>
                          <a:cs typeface="Malgun Gothic"/>
                        </a:rPr>
                        <a:t>(EGC)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635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70180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950" dirty="0">
                          <a:latin typeface="Malgun Gothic"/>
                          <a:cs typeface="Malgun Gothic"/>
                        </a:rPr>
                        <a:t>FGMEITR</a:t>
                      </a:r>
                      <a:r>
                        <a:rPr sz="950" spc="7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=</a:t>
                      </a:r>
                      <a:r>
                        <a:rPr sz="950" spc="4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Finance,</a:t>
                      </a:r>
                      <a:r>
                        <a:rPr sz="950" spc="12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Global</a:t>
                      </a:r>
                      <a:r>
                        <a:rPr sz="950" spc="7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Management,</a:t>
                      </a:r>
                      <a:r>
                        <a:rPr sz="950" spc="9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Economics</a:t>
                      </a:r>
                      <a:r>
                        <a:rPr sz="950" spc="14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&amp;</a:t>
                      </a:r>
                      <a:r>
                        <a:rPr sz="950" spc="8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Information</a:t>
                      </a:r>
                      <a:r>
                        <a:rPr sz="950" spc="12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Technology</a:t>
                      </a:r>
                      <a:r>
                        <a:rPr sz="950" spc="7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Research</a:t>
                      </a:r>
                      <a:r>
                        <a:rPr sz="950" spc="17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Conference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635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70180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950" dirty="0">
                          <a:latin typeface="Malgun Gothic"/>
                          <a:cs typeface="Malgun Gothic"/>
                        </a:rPr>
                        <a:t>Frontiers</a:t>
                      </a:r>
                      <a:r>
                        <a:rPr sz="950" spc="6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Meetings</a:t>
                      </a:r>
                      <a:r>
                        <a:rPr sz="950" spc="6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20" dirty="0">
                          <a:latin typeface="Malgun Gothic"/>
                          <a:cs typeface="Malgun Gothic"/>
                        </a:rPr>
                        <a:t>(FM)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635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70180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sz="950" dirty="0">
                          <a:latin typeface="Malgun Gothic"/>
                          <a:cs typeface="Malgun Gothic"/>
                        </a:rPr>
                        <a:t>GDS</a:t>
                      </a:r>
                      <a:r>
                        <a:rPr sz="950" spc="2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Group</a:t>
                      </a:r>
                      <a:r>
                        <a:rPr sz="950" spc="6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/</a:t>
                      </a:r>
                      <a:r>
                        <a:rPr sz="950" spc="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GDS</a:t>
                      </a:r>
                      <a:r>
                        <a:rPr sz="950" spc="3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International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69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70180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950" dirty="0">
                          <a:latin typeface="Malgun Gothic"/>
                          <a:cs typeface="Malgun Gothic"/>
                        </a:rPr>
                        <a:t>Global</a:t>
                      </a:r>
                      <a:r>
                        <a:rPr sz="950" spc="4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Biotechnology</a:t>
                      </a:r>
                      <a:r>
                        <a:rPr sz="950" spc="6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Congress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635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70815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sz="950" dirty="0">
                          <a:latin typeface="Malgun Gothic"/>
                          <a:cs typeface="Malgun Gothic"/>
                        </a:rPr>
                        <a:t>Global</a:t>
                      </a:r>
                      <a:r>
                        <a:rPr sz="950" spc="7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Young</a:t>
                      </a:r>
                      <a:r>
                        <a:rPr sz="950" spc="9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Leaders</a:t>
                      </a:r>
                      <a:r>
                        <a:rPr sz="950" spc="9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Conference</a:t>
                      </a:r>
                      <a:r>
                        <a:rPr sz="950" spc="14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(GLYC)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69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70180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950" dirty="0">
                          <a:latin typeface="Malgun Gothic"/>
                          <a:cs typeface="Malgun Gothic"/>
                        </a:rPr>
                        <a:t>GRDS</a:t>
                      </a:r>
                      <a:r>
                        <a:rPr sz="950" spc="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=</a:t>
                      </a:r>
                      <a:r>
                        <a:rPr sz="950" spc="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Global</a:t>
                      </a:r>
                      <a:r>
                        <a:rPr sz="950" spc="6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Research</a:t>
                      </a:r>
                      <a:r>
                        <a:rPr sz="950" spc="15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and</a:t>
                      </a:r>
                      <a:r>
                        <a:rPr sz="950" spc="8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Development</a:t>
                      </a:r>
                      <a:r>
                        <a:rPr sz="950" spc="5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Services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635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170180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sz="950" dirty="0">
                          <a:latin typeface="Malgun Gothic"/>
                          <a:cs typeface="Malgun Gothic"/>
                        </a:rPr>
                        <a:t>GSTF</a:t>
                      </a:r>
                      <a:r>
                        <a:rPr sz="950" spc="1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=</a:t>
                      </a:r>
                      <a:r>
                        <a:rPr sz="950" spc="2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Global</a:t>
                      </a:r>
                      <a:r>
                        <a:rPr sz="950" spc="5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Science</a:t>
                      </a:r>
                      <a:r>
                        <a:rPr sz="950" spc="8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&amp;</a:t>
                      </a:r>
                      <a:r>
                        <a:rPr sz="950" spc="7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Technology</a:t>
                      </a:r>
                      <a:r>
                        <a:rPr sz="950" spc="6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20" dirty="0">
                          <a:latin typeface="Malgun Gothic"/>
                          <a:cs typeface="Malgun Gothic"/>
                        </a:rPr>
                        <a:t>Forum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69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170180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sz="950" dirty="0">
                          <a:latin typeface="Malgun Gothic"/>
                          <a:cs typeface="Malgun Gothic"/>
                        </a:rPr>
                        <a:t>HEF</a:t>
                      </a:r>
                      <a:r>
                        <a:rPr sz="950" spc="-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-</a:t>
                      </a:r>
                      <a:r>
                        <a:rPr sz="950" spc="-1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Higher</a:t>
                      </a:r>
                      <a:r>
                        <a:rPr sz="950" spc="10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Education</a:t>
                      </a:r>
                      <a:r>
                        <a:rPr sz="950" spc="8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Forum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69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170180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sz="950" dirty="0">
                          <a:latin typeface="Malgun Gothic"/>
                          <a:cs typeface="Malgun Gothic"/>
                        </a:rPr>
                        <a:t>IAAM</a:t>
                      </a:r>
                      <a:r>
                        <a:rPr sz="950" spc="11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=</a:t>
                      </a:r>
                      <a:r>
                        <a:rPr sz="950" spc="6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International</a:t>
                      </a:r>
                      <a:r>
                        <a:rPr sz="950" spc="114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Association</a:t>
                      </a:r>
                      <a:r>
                        <a:rPr sz="950" spc="17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of</a:t>
                      </a:r>
                      <a:r>
                        <a:rPr sz="950" spc="7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Advanced</a:t>
                      </a:r>
                      <a:r>
                        <a:rPr sz="950" spc="15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Materials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69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170815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sz="950" dirty="0">
                          <a:latin typeface="Malgun Gothic"/>
                          <a:cs typeface="Malgun Gothic"/>
                        </a:rPr>
                        <a:t>IACT</a:t>
                      </a:r>
                      <a:r>
                        <a:rPr sz="950" spc="6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-</a:t>
                      </a:r>
                      <a:r>
                        <a:rPr sz="950" spc="2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International</a:t>
                      </a:r>
                      <a:r>
                        <a:rPr sz="950" spc="11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Academy</a:t>
                      </a:r>
                      <a:r>
                        <a:rPr sz="950" spc="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of</a:t>
                      </a:r>
                      <a:r>
                        <a:rPr sz="950" spc="6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Computer</a:t>
                      </a:r>
                      <a:r>
                        <a:rPr sz="950" spc="14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Technology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69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170180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sz="950" dirty="0">
                          <a:latin typeface="Malgun Gothic"/>
                          <a:cs typeface="Malgun Gothic"/>
                        </a:rPr>
                        <a:t>IAENG</a:t>
                      </a:r>
                      <a:r>
                        <a:rPr sz="950" spc="7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=</a:t>
                      </a:r>
                      <a:r>
                        <a:rPr sz="950" spc="6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International</a:t>
                      </a:r>
                      <a:r>
                        <a:rPr sz="950" spc="11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Association</a:t>
                      </a:r>
                      <a:r>
                        <a:rPr sz="950" spc="18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of</a:t>
                      </a:r>
                      <a:r>
                        <a:rPr sz="950" spc="5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Engineers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69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3"/>
                  </a:ext>
                </a:extLst>
              </a:tr>
              <a:tr h="170180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sz="950" dirty="0">
                          <a:latin typeface="Malgun Gothic"/>
                          <a:cs typeface="Malgun Gothic"/>
                        </a:rPr>
                        <a:t>ICASE</a:t>
                      </a:r>
                      <a:r>
                        <a:rPr sz="950" spc="9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=</a:t>
                      </a:r>
                      <a:r>
                        <a:rPr sz="950" spc="4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International</a:t>
                      </a:r>
                      <a:r>
                        <a:rPr sz="950" spc="11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Conference</a:t>
                      </a:r>
                      <a:r>
                        <a:rPr sz="950" spc="12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on</a:t>
                      </a:r>
                      <a:r>
                        <a:rPr sz="950" spc="11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Applied</a:t>
                      </a:r>
                      <a:r>
                        <a:rPr sz="950" spc="114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Sciences</a:t>
                      </a:r>
                      <a:r>
                        <a:rPr sz="950" spc="13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and</a:t>
                      </a:r>
                      <a:r>
                        <a:rPr sz="950" spc="10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Engineering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69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4"/>
                  </a:ext>
                </a:extLst>
              </a:tr>
              <a:tr h="170815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sz="950" dirty="0">
                          <a:latin typeface="Malgun Gothic"/>
                          <a:cs typeface="Malgun Gothic"/>
                        </a:rPr>
                        <a:t>ICBEB</a:t>
                      </a:r>
                      <a:r>
                        <a:rPr sz="950" spc="9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=</a:t>
                      </a:r>
                      <a:r>
                        <a:rPr sz="950" spc="6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I.C.</a:t>
                      </a:r>
                      <a:r>
                        <a:rPr sz="950" spc="9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on</a:t>
                      </a:r>
                      <a:r>
                        <a:rPr sz="950" spc="13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Biomedical</a:t>
                      </a:r>
                      <a:r>
                        <a:rPr sz="950" spc="1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Engineering</a:t>
                      </a:r>
                      <a:r>
                        <a:rPr sz="950" spc="8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and</a:t>
                      </a:r>
                      <a:r>
                        <a:rPr sz="950" spc="11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Biotechnology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69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5"/>
                  </a:ext>
                </a:extLst>
              </a:tr>
              <a:tr h="170180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sz="950" dirty="0">
                          <a:latin typeface="Malgun Gothic"/>
                          <a:cs typeface="Malgun Gothic"/>
                        </a:rPr>
                        <a:t>ICBMIS</a:t>
                      </a:r>
                      <a:r>
                        <a:rPr sz="950" spc="8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=</a:t>
                      </a:r>
                      <a:r>
                        <a:rPr sz="950" spc="8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International</a:t>
                      </a:r>
                      <a:r>
                        <a:rPr sz="950" spc="14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Conference</a:t>
                      </a:r>
                      <a:r>
                        <a:rPr sz="950" spc="16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on</a:t>
                      </a:r>
                      <a:r>
                        <a:rPr sz="950" spc="14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Business</a:t>
                      </a:r>
                      <a:r>
                        <a:rPr sz="950" spc="13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Management</a:t>
                      </a:r>
                      <a:r>
                        <a:rPr sz="950" spc="11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&amp;</a:t>
                      </a:r>
                      <a:r>
                        <a:rPr sz="950" spc="13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Information</a:t>
                      </a:r>
                      <a:r>
                        <a:rPr sz="950" spc="17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Systems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69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6"/>
                  </a:ext>
                </a:extLst>
              </a:tr>
              <a:tr h="170180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sz="950" spc="-20" dirty="0">
                          <a:latin typeface="Malgun Gothic"/>
                          <a:cs typeface="Malgun Gothic"/>
                        </a:rPr>
                        <a:t>ICMEN-2014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69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7"/>
                  </a:ext>
                </a:extLst>
              </a:tr>
              <a:tr h="170815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sz="950" dirty="0">
                          <a:latin typeface="Malgun Gothic"/>
                          <a:cs typeface="Malgun Gothic"/>
                        </a:rPr>
                        <a:t>ICPSA</a:t>
                      </a:r>
                      <a:r>
                        <a:rPr sz="950" spc="8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-</a:t>
                      </a:r>
                      <a:r>
                        <a:rPr sz="950" spc="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International</a:t>
                      </a:r>
                      <a:r>
                        <a:rPr sz="950" spc="9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Conference</a:t>
                      </a:r>
                      <a:r>
                        <a:rPr sz="950" spc="1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on</a:t>
                      </a:r>
                      <a:r>
                        <a:rPr sz="950" spc="10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Physics</a:t>
                      </a:r>
                      <a:r>
                        <a:rPr sz="950" spc="8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Science</a:t>
                      </a:r>
                      <a:r>
                        <a:rPr sz="950" spc="10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and</a:t>
                      </a:r>
                      <a:r>
                        <a:rPr sz="950" spc="9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Application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69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8"/>
                  </a:ext>
                </a:extLst>
              </a:tr>
              <a:tr h="170180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sz="950" dirty="0">
                          <a:latin typeface="Malgun Gothic"/>
                          <a:cs typeface="Malgun Gothic"/>
                        </a:rPr>
                        <a:t>ICRTES</a:t>
                      </a:r>
                      <a:r>
                        <a:rPr sz="950" spc="6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=</a:t>
                      </a:r>
                      <a:r>
                        <a:rPr sz="950" spc="4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I.C.</a:t>
                      </a:r>
                      <a:r>
                        <a:rPr sz="950" spc="8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on</a:t>
                      </a:r>
                      <a:r>
                        <a:rPr sz="950" spc="10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Real</a:t>
                      </a:r>
                      <a:r>
                        <a:rPr sz="950" spc="4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Time</a:t>
                      </a:r>
                      <a:r>
                        <a:rPr sz="950" spc="6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Embedded</a:t>
                      </a:r>
                      <a:r>
                        <a:rPr sz="950" spc="6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Systems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69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9"/>
                  </a:ext>
                </a:extLst>
              </a:tr>
              <a:tr h="170815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sz="950" dirty="0">
                          <a:latin typeface="Malgun Gothic"/>
                          <a:cs typeface="Malgun Gothic"/>
                        </a:rPr>
                        <a:t>IIER</a:t>
                      </a:r>
                      <a:r>
                        <a:rPr sz="950" spc="11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(International</a:t>
                      </a:r>
                      <a:r>
                        <a:rPr sz="950" spc="13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Institute</a:t>
                      </a:r>
                      <a:r>
                        <a:rPr sz="950" spc="12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for</a:t>
                      </a:r>
                      <a:r>
                        <a:rPr sz="950" spc="1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Engineers</a:t>
                      </a:r>
                      <a:r>
                        <a:rPr sz="950" spc="10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and</a:t>
                      </a:r>
                      <a:r>
                        <a:rPr sz="950" spc="11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Researchers)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69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0"/>
                  </a:ext>
                </a:extLst>
              </a:tr>
              <a:tr h="170180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sz="950" dirty="0">
                          <a:latin typeface="Malgun Gothic"/>
                          <a:cs typeface="Malgun Gothic"/>
                        </a:rPr>
                        <a:t>GSRD</a:t>
                      </a:r>
                      <a:r>
                        <a:rPr sz="950" spc="1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(Global</a:t>
                      </a:r>
                      <a:r>
                        <a:rPr sz="950" spc="6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Society</a:t>
                      </a:r>
                      <a:r>
                        <a:rPr sz="950" spc="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for</a:t>
                      </a:r>
                      <a:r>
                        <a:rPr sz="950" spc="8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Research</a:t>
                      </a:r>
                      <a:r>
                        <a:rPr sz="950" spc="14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and</a:t>
                      </a:r>
                      <a:r>
                        <a:rPr sz="950" spc="7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Development)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69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1"/>
                  </a:ext>
                </a:extLst>
              </a:tr>
              <a:tr h="170180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sz="950" dirty="0">
                          <a:latin typeface="Malgun Gothic"/>
                          <a:cs typeface="Malgun Gothic"/>
                        </a:rPr>
                        <a:t>Herald</a:t>
                      </a:r>
                      <a:r>
                        <a:rPr sz="950" spc="6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Meetings</a:t>
                      </a:r>
                      <a:r>
                        <a:rPr sz="950" spc="8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-</a:t>
                      </a:r>
                      <a:r>
                        <a:rPr sz="950" spc="-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Herald</a:t>
                      </a:r>
                      <a:r>
                        <a:rPr sz="950" spc="7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Scientific</a:t>
                      </a:r>
                      <a:r>
                        <a:rPr sz="950" spc="-1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Conferences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69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2"/>
                  </a:ext>
                </a:extLst>
              </a:tr>
              <a:tr h="170815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sz="950" dirty="0">
                          <a:latin typeface="Malgun Gothic"/>
                          <a:cs typeface="Malgun Gothic"/>
                        </a:rPr>
                        <a:t>IMCIC</a:t>
                      </a:r>
                      <a:r>
                        <a:rPr sz="950" spc="4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-</a:t>
                      </a:r>
                      <a:r>
                        <a:rPr sz="950" spc="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Complexity,</a:t>
                      </a:r>
                      <a:r>
                        <a:rPr sz="950" spc="3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Informatics,</a:t>
                      </a:r>
                      <a:r>
                        <a:rPr sz="950" spc="10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and</a:t>
                      </a:r>
                      <a:r>
                        <a:rPr sz="950" spc="8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Cybernetics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69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3"/>
                  </a:ext>
                </a:extLst>
              </a:tr>
              <a:tr h="170180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sz="950" dirty="0">
                          <a:latin typeface="Malgun Gothic"/>
                          <a:cs typeface="Malgun Gothic"/>
                        </a:rPr>
                        <a:t>imedpub</a:t>
                      </a:r>
                      <a:r>
                        <a:rPr sz="950" spc="10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LLC</a:t>
                      </a:r>
                      <a:r>
                        <a:rPr sz="950" spc="1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(Insight</a:t>
                      </a:r>
                      <a:r>
                        <a:rPr sz="950" spc="4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Medical</a:t>
                      </a:r>
                      <a:r>
                        <a:rPr sz="950" spc="11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Publishing)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69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4"/>
                  </a:ext>
                </a:extLst>
              </a:tr>
              <a:tr h="170815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sz="950" dirty="0">
                          <a:latin typeface="Malgun Gothic"/>
                          <a:cs typeface="Malgun Gothic"/>
                        </a:rPr>
                        <a:t>INAAR</a:t>
                      </a:r>
                      <a:r>
                        <a:rPr sz="950" spc="12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=</a:t>
                      </a:r>
                      <a:r>
                        <a:rPr sz="950" spc="6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International</a:t>
                      </a:r>
                      <a:r>
                        <a:rPr sz="950" spc="12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Association</a:t>
                      </a:r>
                      <a:r>
                        <a:rPr sz="950" spc="18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of</a:t>
                      </a:r>
                      <a:r>
                        <a:rPr sz="950" spc="7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Academicians</a:t>
                      </a:r>
                      <a:r>
                        <a:rPr sz="950" spc="15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and</a:t>
                      </a:r>
                      <a:r>
                        <a:rPr sz="950" spc="11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Researchers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69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5"/>
                  </a:ext>
                </a:extLst>
              </a:tr>
              <a:tr h="170815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sz="950" dirty="0">
                          <a:latin typeface="Malgun Gothic"/>
                          <a:cs typeface="Malgun Gothic"/>
                        </a:rPr>
                        <a:t>INASE</a:t>
                      </a:r>
                      <a:r>
                        <a:rPr sz="950" spc="5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=</a:t>
                      </a:r>
                      <a:r>
                        <a:rPr sz="950" spc="4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Institute</a:t>
                      </a:r>
                      <a:r>
                        <a:rPr sz="950" spc="9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for</a:t>
                      </a:r>
                      <a:r>
                        <a:rPr sz="950" spc="9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Natural</a:t>
                      </a:r>
                      <a:r>
                        <a:rPr sz="950" spc="8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Sciences</a:t>
                      </a:r>
                      <a:r>
                        <a:rPr sz="950" spc="12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and</a:t>
                      </a:r>
                      <a:r>
                        <a:rPr sz="950" spc="7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Engineering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69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6"/>
                  </a:ext>
                </a:extLst>
              </a:tr>
              <a:tr h="170815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sz="950" dirty="0">
                          <a:latin typeface="Malgun Gothic"/>
                          <a:cs typeface="Malgun Gothic"/>
                        </a:rPr>
                        <a:t>Infoconferences</a:t>
                      </a:r>
                      <a:r>
                        <a:rPr sz="950" spc="17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(Innovation</a:t>
                      </a:r>
                      <a:r>
                        <a:rPr sz="950" spc="17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Info</a:t>
                      </a:r>
                      <a:r>
                        <a:rPr sz="950" spc="12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Conferences</a:t>
                      </a:r>
                      <a:r>
                        <a:rPr sz="950" spc="15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20" dirty="0">
                          <a:latin typeface="Malgun Gothic"/>
                          <a:cs typeface="Malgun Gothic"/>
                        </a:rPr>
                        <a:t>IIC)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69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7"/>
                  </a:ext>
                </a:extLst>
              </a:tr>
              <a:tr h="170180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sz="950" dirty="0">
                          <a:latin typeface="Malgun Gothic"/>
                          <a:cs typeface="Malgun Gothic"/>
                        </a:rPr>
                        <a:t>Innovinc</a:t>
                      </a:r>
                      <a:r>
                        <a:rPr sz="950" spc="9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International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69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8"/>
                  </a:ext>
                </a:extLst>
              </a:tr>
              <a:tr h="170815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sz="950" dirty="0">
                          <a:latin typeface="Malgun Gothic"/>
                          <a:cs typeface="Malgun Gothic"/>
                        </a:rPr>
                        <a:t>International</a:t>
                      </a:r>
                      <a:r>
                        <a:rPr sz="950" spc="8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Institute</a:t>
                      </a:r>
                      <a:r>
                        <a:rPr sz="950" spc="10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of</a:t>
                      </a:r>
                      <a:r>
                        <a:rPr sz="950" spc="4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Education,</a:t>
                      </a:r>
                      <a:r>
                        <a:rPr sz="950" spc="9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Research</a:t>
                      </a:r>
                      <a:r>
                        <a:rPr sz="950" spc="15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and</a:t>
                      </a:r>
                      <a:r>
                        <a:rPr sz="950" spc="8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Development</a:t>
                      </a:r>
                      <a:r>
                        <a:rPr sz="950" spc="6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(IIERD)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69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9"/>
                  </a:ext>
                </a:extLst>
              </a:tr>
              <a:tr h="175260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sz="950" dirty="0">
                          <a:latin typeface="Malgun Gothic"/>
                          <a:cs typeface="Malgun Gothic"/>
                        </a:rPr>
                        <a:t>The</a:t>
                      </a:r>
                      <a:r>
                        <a:rPr sz="950" spc="8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International</a:t>
                      </a:r>
                      <a:r>
                        <a:rPr sz="950" spc="12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Journal</a:t>
                      </a:r>
                      <a:r>
                        <a:rPr sz="950" spc="10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of</a:t>
                      </a:r>
                      <a:r>
                        <a:rPr sz="950" spc="7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Engineering</a:t>
                      </a:r>
                      <a:r>
                        <a:rPr sz="950" spc="10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&amp;</a:t>
                      </a:r>
                      <a:r>
                        <a:rPr sz="950" spc="10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Science</a:t>
                      </a:r>
                      <a:r>
                        <a:rPr sz="950" spc="13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(THE</a:t>
                      </a:r>
                      <a:r>
                        <a:rPr sz="950" spc="8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IJES)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69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0"/>
                  </a:ext>
                </a:extLst>
              </a:tr>
            </a:tbl>
          </a:graphicData>
        </a:graphic>
      </p:graphicFrame>
      <p:sp>
        <p:nvSpPr>
          <p:cNvPr id="32" name="object 3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045"/>
              </a:lnSpc>
            </a:pPr>
            <a:fld id="{81D60167-4931-47E6-BA6A-407CBD079E47}" type="slidenum">
              <a:rPr spc="-25" dirty="0"/>
              <a:t>5</a:t>
            </a:fld>
            <a:endParaRPr spc="-25" dirty="0"/>
          </a:p>
        </p:txBody>
      </p:sp>
      <p:sp>
        <p:nvSpPr>
          <p:cNvPr id="31" name="object 31"/>
          <p:cNvSpPr txBox="1"/>
          <p:nvPr/>
        </p:nvSpPr>
        <p:spPr>
          <a:xfrm>
            <a:off x="317093" y="118617"/>
            <a:ext cx="317817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Ⅱ.</a:t>
            </a:r>
            <a:r>
              <a:rPr sz="1800" b="1" spc="-25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논문(SCI(E))성과</a:t>
            </a:r>
            <a:r>
              <a:rPr sz="1800" b="1" spc="-35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검증</a:t>
            </a:r>
            <a:r>
              <a:rPr sz="1800" b="1" spc="-30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spc="-25" dirty="0">
                <a:solidFill>
                  <a:srgbClr val="FFFFFF"/>
                </a:solidFill>
                <a:latin typeface="Malgun Gothic"/>
                <a:cs typeface="Malgun Gothic"/>
              </a:rPr>
              <a:t>기준</a:t>
            </a:r>
            <a:endParaRPr sz="1800">
              <a:latin typeface="Malgun Gothic"/>
              <a:cs typeface="Malgun Gothic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350" y="-1778"/>
            <a:ext cx="7569200" cy="511175"/>
            <a:chOff x="-6350" y="-1778"/>
            <a:chExt cx="7569200" cy="511175"/>
          </a:xfrm>
        </p:grpSpPr>
        <p:sp>
          <p:nvSpPr>
            <p:cNvPr id="3" name="object 3"/>
            <p:cNvSpPr/>
            <p:nvPr/>
          </p:nvSpPr>
          <p:spPr>
            <a:xfrm>
              <a:off x="0" y="4571"/>
              <a:ext cx="7556500" cy="498475"/>
            </a:xfrm>
            <a:custGeom>
              <a:avLst/>
              <a:gdLst/>
              <a:ahLst/>
              <a:cxnLst/>
              <a:rect l="l" t="t" r="r" b="b"/>
              <a:pathLst>
                <a:path w="7556500" h="498475">
                  <a:moveTo>
                    <a:pt x="0" y="498221"/>
                  </a:moveTo>
                  <a:lnTo>
                    <a:pt x="7555992" y="498221"/>
                  </a:lnTo>
                  <a:lnTo>
                    <a:pt x="7555992" y="0"/>
                  </a:lnTo>
                  <a:lnTo>
                    <a:pt x="0" y="0"/>
                  </a:lnTo>
                  <a:lnTo>
                    <a:pt x="0" y="498221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0" y="496442"/>
              <a:ext cx="7556500" cy="12700"/>
            </a:xfrm>
            <a:custGeom>
              <a:avLst/>
              <a:gdLst/>
              <a:ahLst/>
              <a:cxnLst/>
              <a:rect l="l" t="t" r="r" b="b"/>
              <a:pathLst>
                <a:path w="7556500" h="12700">
                  <a:moveTo>
                    <a:pt x="0" y="12700"/>
                  </a:moveTo>
                  <a:lnTo>
                    <a:pt x="7555992" y="12700"/>
                  </a:lnTo>
                  <a:lnTo>
                    <a:pt x="7555992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416F9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4571"/>
              <a:ext cx="7556500" cy="498475"/>
            </a:xfrm>
            <a:custGeom>
              <a:avLst/>
              <a:gdLst/>
              <a:ahLst/>
              <a:cxnLst/>
              <a:rect l="l" t="t" r="r" b="b"/>
              <a:pathLst>
                <a:path w="7556500" h="498475">
                  <a:moveTo>
                    <a:pt x="7555992" y="0"/>
                  </a:moveTo>
                  <a:lnTo>
                    <a:pt x="0" y="0"/>
                  </a:lnTo>
                  <a:lnTo>
                    <a:pt x="0" y="498221"/>
                  </a:lnTo>
                </a:path>
              </a:pathLst>
            </a:custGeom>
            <a:ln w="12700">
              <a:solidFill>
                <a:srgbClr val="416F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" name="object 6"/>
          <p:cNvGrpSpPr/>
          <p:nvPr/>
        </p:nvGrpSpPr>
        <p:grpSpPr>
          <a:xfrm>
            <a:off x="396240" y="568451"/>
            <a:ext cx="6858634" cy="1963420"/>
            <a:chOff x="396240" y="568451"/>
            <a:chExt cx="6858634" cy="1963420"/>
          </a:xfrm>
        </p:grpSpPr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87680" y="786383"/>
              <a:ext cx="6760464" cy="1737360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489204" y="787907"/>
              <a:ext cx="6758940" cy="1737360"/>
            </a:xfrm>
            <a:custGeom>
              <a:avLst/>
              <a:gdLst/>
              <a:ahLst/>
              <a:cxnLst/>
              <a:rect l="l" t="t" r="r" b="b"/>
              <a:pathLst>
                <a:path w="6758940" h="1737360">
                  <a:moveTo>
                    <a:pt x="0" y="1737359"/>
                  </a:moveTo>
                  <a:lnTo>
                    <a:pt x="6758940" y="1737359"/>
                  </a:lnTo>
                  <a:lnTo>
                    <a:pt x="6758940" y="0"/>
                  </a:lnTo>
                  <a:lnTo>
                    <a:pt x="0" y="0"/>
                  </a:lnTo>
                  <a:lnTo>
                    <a:pt x="0" y="1737359"/>
                  </a:lnTo>
                  <a:close/>
                </a:path>
              </a:pathLst>
            </a:custGeom>
            <a:ln w="12698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515112" y="925067"/>
              <a:ext cx="2830195" cy="220979"/>
            </a:xfrm>
            <a:custGeom>
              <a:avLst/>
              <a:gdLst/>
              <a:ahLst/>
              <a:cxnLst/>
              <a:rect l="l" t="t" r="r" b="b"/>
              <a:pathLst>
                <a:path w="2830195" h="220980">
                  <a:moveTo>
                    <a:pt x="2829941" y="0"/>
                  </a:moveTo>
                  <a:lnTo>
                    <a:pt x="0" y="0"/>
                  </a:lnTo>
                  <a:lnTo>
                    <a:pt x="0" y="220979"/>
                  </a:lnTo>
                  <a:lnTo>
                    <a:pt x="2829941" y="220979"/>
                  </a:lnTo>
                  <a:lnTo>
                    <a:pt x="2829941" y="0"/>
                  </a:lnTo>
                  <a:close/>
                </a:path>
              </a:pathLst>
            </a:custGeom>
            <a:solidFill>
              <a:srgbClr val="1F4E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40891" y="978407"/>
              <a:ext cx="251459" cy="115824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1353312" y="972311"/>
              <a:ext cx="259079" cy="127000"/>
            </a:xfrm>
            <a:custGeom>
              <a:avLst/>
              <a:gdLst/>
              <a:ahLst/>
              <a:cxnLst/>
              <a:rect l="l" t="t" r="r" b="b"/>
              <a:pathLst>
                <a:path w="259080" h="127000">
                  <a:moveTo>
                    <a:pt x="79121" y="55499"/>
                  </a:moveTo>
                  <a:lnTo>
                    <a:pt x="72898" y="53340"/>
                  </a:lnTo>
                  <a:lnTo>
                    <a:pt x="67056" y="50292"/>
                  </a:lnTo>
                  <a:lnTo>
                    <a:pt x="61722" y="46355"/>
                  </a:lnTo>
                  <a:lnTo>
                    <a:pt x="59309" y="43942"/>
                  </a:lnTo>
                  <a:lnTo>
                    <a:pt x="56896" y="41656"/>
                  </a:lnTo>
                  <a:lnTo>
                    <a:pt x="50800" y="34798"/>
                  </a:lnTo>
                  <a:lnTo>
                    <a:pt x="47752" y="27305"/>
                  </a:lnTo>
                  <a:lnTo>
                    <a:pt x="47752" y="4064"/>
                  </a:lnTo>
                  <a:lnTo>
                    <a:pt x="31369" y="4064"/>
                  </a:lnTo>
                  <a:lnTo>
                    <a:pt x="31369" y="27813"/>
                  </a:lnTo>
                  <a:lnTo>
                    <a:pt x="28448" y="35560"/>
                  </a:lnTo>
                  <a:lnTo>
                    <a:pt x="0" y="60706"/>
                  </a:lnTo>
                  <a:lnTo>
                    <a:pt x="11938" y="72136"/>
                  </a:lnTo>
                  <a:lnTo>
                    <a:pt x="40005" y="43942"/>
                  </a:lnTo>
                  <a:lnTo>
                    <a:pt x="45466" y="51181"/>
                  </a:lnTo>
                  <a:lnTo>
                    <a:pt x="52070" y="57658"/>
                  </a:lnTo>
                  <a:lnTo>
                    <a:pt x="59817" y="63373"/>
                  </a:lnTo>
                  <a:lnTo>
                    <a:pt x="68834" y="68326"/>
                  </a:lnTo>
                  <a:lnTo>
                    <a:pt x="79121" y="55499"/>
                  </a:lnTo>
                  <a:close/>
                </a:path>
                <a:path w="259080" h="127000">
                  <a:moveTo>
                    <a:pt x="109855" y="0"/>
                  </a:moveTo>
                  <a:lnTo>
                    <a:pt x="93726" y="0"/>
                  </a:lnTo>
                  <a:lnTo>
                    <a:pt x="93726" y="22225"/>
                  </a:lnTo>
                  <a:lnTo>
                    <a:pt x="66802" y="22225"/>
                  </a:lnTo>
                  <a:lnTo>
                    <a:pt x="66802" y="36195"/>
                  </a:lnTo>
                  <a:lnTo>
                    <a:pt x="93726" y="36195"/>
                  </a:lnTo>
                  <a:lnTo>
                    <a:pt x="93726" y="72390"/>
                  </a:lnTo>
                  <a:lnTo>
                    <a:pt x="109855" y="72390"/>
                  </a:lnTo>
                  <a:lnTo>
                    <a:pt x="109855" y="0"/>
                  </a:lnTo>
                  <a:close/>
                </a:path>
                <a:path w="259080" h="127000">
                  <a:moveTo>
                    <a:pt x="111887" y="91948"/>
                  </a:moveTo>
                  <a:lnTo>
                    <a:pt x="108839" y="86868"/>
                  </a:lnTo>
                  <a:lnTo>
                    <a:pt x="108204" y="85725"/>
                  </a:lnTo>
                  <a:lnTo>
                    <a:pt x="100838" y="80772"/>
                  </a:lnTo>
                  <a:lnTo>
                    <a:pt x="95250" y="77749"/>
                  </a:lnTo>
                  <a:lnTo>
                    <a:pt x="95250" y="95885"/>
                  </a:lnTo>
                  <a:lnTo>
                    <a:pt x="95250" y="103505"/>
                  </a:lnTo>
                  <a:lnTo>
                    <a:pt x="93091" y="106553"/>
                  </a:lnTo>
                  <a:lnTo>
                    <a:pt x="88900" y="108966"/>
                  </a:lnTo>
                  <a:lnTo>
                    <a:pt x="84709" y="111252"/>
                  </a:lnTo>
                  <a:lnTo>
                    <a:pt x="78486" y="112395"/>
                  </a:lnTo>
                  <a:lnTo>
                    <a:pt x="61976" y="112395"/>
                  </a:lnTo>
                  <a:lnTo>
                    <a:pt x="55753" y="111252"/>
                  </a:lnTo>
                  <a:lnTo>
                    <a:pt x="51689" y="108839"/>
                  </a:lnTo>
                  <a:lnTo>
                    <a:pt x="47498" y="106553"/>
                  </a:lnTo>
                  <a:lnTo>
                    <a:pt x="45339" y="103505"/>
                  </a:lnTo>
                  <a:lnTo>
                    <a:pt x="45339" y="95885"/>
                  </a:lnTo>
                  <a:lnTo>
                    <a:pt x="47498" y="92837"/>
                  </a:lnTo>
                  <a:lnTo>
                    <a:pt x="51562" y="90424"/>
                  </a:lnTo>
                  <a:lnTo>
                    <a:pt x="55753" y="88138"/>
                  </a:lnTo>
                  <a:lnTo>
                    <a:pt x="61976" y="86868"/>
                  </a:lnTo>
                  <a:lnTo>
                    <a:pt x="78486" y="86868"/>
                  </a:lnTo>
                  <a:lnTo>
                    <a:pt x="84836" y="88138"/>
                  </a:lnTo>
                  <a:lnTo>
                    <a:pt x="89027" y="90424"/>
                  </a:lnTo>
                  <a:lnTo>
                    <a:pt x="93091" y="92837"/>
                  </a:lnTo>
                  <a:lnTo>
                    <a:pt x="95250" y="95885"/>
                  </a:lnTo>
                  <a:lnTo>
                    <a:pt x="95250" y="77749"/>
                  </a:lnTo>
                  <a:lnTo>
                    <a:pt x="94742" y="77470"/>
                  </a:lnTo>
                  <a:lnTo>
                    <a:pt x="87630" y="75184"/>
                  </a:lnTo>
                  <a:lnTo>
                    <a:pt x="79375" y="73787"/>
                  </a:lnTo>
                  <a:lnTo>
                    <a:pt x="70231" y="73406"/>
                  </a:lnTo>
                  <a:lnTo>
                    <a:pt x="60960" y="73787"/>
                  </a:lnTo>
                  <a:lnTo>
                    <a:pt x="28702" y="91948"/>
                  </a:lnTo>
                  <a:lnTo>
                    <a:pt x="28702" y="107442"/>
                  </a:lnTo>
                  <a:lnTo>
                    <a:pt x="70231" y="125984"/>
                  </a:lnTo>
                  <a:lnTo>
                    <a:pt x="79502" y="125476"/>
                  </a:lnTo>
                  <a:lnTo>
                    <a:pt x="108966" y="112395"/>
                  </a:lnTo>
                  <a:lnTo>
                    <a:pt x="111887" y="107442"/>
                  </a:lnTo>
                  <a:lnTo>
                    <a:pt x="111887" y="91948"/>
                  </a:lnTo>
                  <a:close/>
                </a:path>
                <a:path w="259080" h="127000">
                  <a:moveTo>
                    <a:pt x="208153" y="12446"/>
                  </a:moveTo>
                  <a:lnTo>
                    <a:pt x="143129" y="12446"/>
                  </a:lnTo>
                  <a:lnTo>
                    <a:pt x="143129" y="26416"/>
                  </a:lnTo>
                  <a:lnTo>
                    <a:pt x="192024" y="26416"/>
                  </a:lnTo>
                  <a:lnTo>
                    <a:pt x="191516" y="45466"/>
                  </a:lnTo>
                  <a:lnTo>
                    <a:pt x="191008" y="59309"/>
                  </a:lnTo>
                  <a:lnTo>
                    <a:pt x="190373" y="70612"/>
                  </a:lnTo>
                  <a:lnTo>
                    <a:pt x="189484" y="78486"/>
                  </a:lnTo>
                  <a:lnTo>
                    <a:pt x="205359" y="79375"/>
                  </a:lnTo>
                  <a:lnTo>
                    <a:pt x="206629" y="62357"/>
                  </a:lnTo>
                  <a:lnTo>
                    <a:pt x="207518" y="45466"/>
                  </a:lnTo>
                  <a:lnTo>
                    <a:pt x="208026" y="28829"/>
                  </a:lnTo>
                  <a:lnTo>
                    <a:pt x="208153" y="12446"/>
                  </a:lnTo>
                  <a:close/>
                </a:path>
                <a:path w="259080" h="127000">
                  <a:moveTo>
                    <a:pt x="218948" y="104013"/>
                  </a:moveTo>
                  <a:lnTo>
                    <a:pt x="218059" y="91821"/>
                  </a:lnTo>
                  <a:lnTo>
                    <a:pt x="218059" y="90551"/>
                  </a:lnTo>
                  <a:lnTo>
                    <a:pt x="198374" y="91313"/>
                  </a:lnTo>
                  <a:lnTo>
                    <a:pt x="176022" y="91821"/>
                  </a:lnTo>
                  <a:lnTo>
                    <a:pt x="176022" y="50927"/>
                  </a:lnTo>
                  <a:lnTo>
                    <a:pt x="159385" y="50927"/>
                  </a:lnTo>
                  <a:lnTo>
                    <a:pt x="159385" y="92202"/>
                  </a:lnTo>
                  <a:lnTo>
                    <a:pt x="131064" y="92456"/>
                  </a:lnTo>
                  <a:lnTo>
                    <a:pt x="132969" y="106172"/>
                  </a:lnTo>
                  <a:lnTo>
                    <a:pt x="156591" y="106045"/>
                  </a:lnTo>
                  <a:lnTo>
                    <a:pt x="178689" y="105664"/>
                  </a:lnTo>
                  <a:lnTo>
                    <a:pt x="199517" y="105029"/>
                  </a:lnTo>
                  <a:lnTo>
                    <a:pt x="218948" y="104013"/>
                  </a:lnTo>
                  <a:close/>
                </a:path>
                <a:path w="259080" h="127000">
                  <a:moveTo>
                    <a:pt x="258699" y="53086"/>
                  </a:moveTo>
                  <a:lnTo>
                    <a:pt x="239649" y="53086"/>
                  </a:lnTo>
                  <a:lnTo>
                    <a:pt x="239649" y="0"/>
                  </a:lnTo>
                  <a:lnTo>
                    <a:pt x="223139" y="0"/>
                  </a:lnTo>
                  <a:lnTo>
                    <a:pt x="223139" y="126492"/>
                  </a:lnTo>
                  <a:lnTo>
                    <a:pt x="239649" y="126492"/>
                  </a:lnTo>
                  <a:lnTo>
                    <a:pt x="239649" y="67056"/>
                  </a:lnTo>
                  <a:lnTo>
                    <a:pt x="258699" y="67056"/>
                  </a:lnTo>
                  <a:lnTo>
                    <a:pt x="258699" y="5308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670304" y="970787"/>
              <a:ext cx="249936" cy="128016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990343" y="972370"/>
              <a:ext cx="101198" cy="123766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126488" y="972311"/>
              <a:ext cx="100964" cy="126492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2251329" y="972311"/>
              <a:ext cx="107950" cy="127000"/>
            </a:xfrm>
            <a:custGeom>
              <a:avLst/>
              <a:gdLst/>
              <a:ahLst/>
              <a:cxnLst/>
              <a:rect l="l" t="t" r="r" b="b"/>
              <a:pathLst>
                <a:path w="107950" h="127000">
                  <a:moveTo>
                    <a:pt x="82423" y="82042"/>
                  </a:moveTo>
                  <a:lnTo>
                    <a:pt x="50165" y="8509"/>
                  </a:lnTo>
                  <a:lnTo>
                    <a:pt x="33655" y="8509"/>
                  </a:lnTo>
                  <a:lnTo>
                    <a:pt x="33655" y="33020"/>
                  </a:lnTo>
                  <a:lnTo>
                    <a:pt x="33020" y="40767"/>
                  </a:lnTo>
                  <a:lnTo>
                    <a:pt x="13462" y="76327"/>
                  </a:lnTo>
                  <a:lnTo>
                    <a:pt x="0" y="85725"/>
                  </a:lnTo>
                  <a:lnTo>
                    <a:pt x="12827" y="97282"/>
                  </a:lnTo>
                  <a:lnTo>
                    <a:pt x="21717" y="90170"/>
                  </a:lnTo>
                  <a:lnTo>
                    <a:pt x="29464" y="82296"/>
                  </a:lnTo>
                  <a:lnTo>
                    <a:pt x="36195" y="73533"/>
                  </a:lnTo>
                  <a:lnTo>
                    <a:pt x="41783" y="63881"/>
                  </a:lnTo>
                  <a:lnTo>
                    <a:pt x="47625" y="72771"/>
                  </a:lnTo>
                  <a:lnTo>
                    <a:pt x="54483" y="81026"/>
                  </a:lnTo>
                  <a:lnTo>
                    <a:pt x="62230" y="88392"/>
                  </a:lnTo>
                  <a:lnTo>
                    <a:pt x="70866" y="95123"/>
                  </a:lnTo>
                  <a:lnTo>
                    <a:pt x="82423" y="82042"/>
                  </a:lnTo>
                  <a:close/>
                </a:path>
                <a:path w="107950" h="127000">
                  <a:moveTo>
                    <a:pt x="107797" y="0"/>
                  </a:moveTo>
                  <a:lnTo>
                    <a:pt x="91440" y="0"/>
                  </a:lnTo>
                  <a:lnTo>
                    <a:pt x="91440" y="126492"/>
                  </a:lnTo>
                  <a:lnTo>
                    <a:pt x="107797" y="126492"/>
                  </a:lnTo>
                  <a:lnTo>
                    <a:pt x="10779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6" name="object 16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431541" y="972311"/>
              <a:ext cx="242041" cy="126746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698369" y="972311"/>
              <a:ext cx="108457" cy="123825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396240" y="850391"/>
              <a:ext cx="92710" cy="125095"/>
            </a:xfrm>
            <a:custGeom>
              <a:avLst/>
              <a:gdLst/>
              <a:ahLst/>
              <a:cxnLst/>
              <a:rect l="l" t="t" r="r" b="b"/>
              <a:pathLst>
                <a:path w="92709" h="125094">
                  <a:moveTo>
                    <a:pt x="92583" y="0"/>
                  </a:moveTo>
                  <a:lnTo>
                    <a:pt x="0" y="0"/>
                  </a:lnTo>
                  <a:lnTo>
                    <a:pt x="92583" y="124841"/>
                  </a:lnTo>
                  <a:lnTo>
                    <a:pt x="92583" y="0"/>
                  </a:lnTo>
                  <a:close/>
                </a:path>
              </a:pathLst>
            </a:custGeom>
            <a:solidFill>
              <a:srgbClr val="7D7D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396240" y="568451"/>
              <a:ext cx="2968625" cy="292735"/>
            </a:xfrm>
            <a:custGeom>
              <a:avLst/>
              <a:gdLst/>
              <a:ahLst/>
              <a:cxnLst/>
              <a:rect l="l" t="t" r="r" b="b"/>
              <a:pathLst>
                <a:path w="2968625" h="292734">
                  <a:moveTo>
                    <a:pt x="2968244" y="0"/>
                  </a:moveTo>
                  <a:lnTo>
                    <a:pt x="0" y="0"/>
                  </a:lnTo>
                  <a:lnTo>
                    <a:pt x="0" y="292480"/>
                  </a:lnTo>
                  <a:lnTo>
                    <a:pt x="2968244" y="292480"/>
                  </a:lnTo>
                  <a:lnTo>
                    <a:pt x="2968244" y="0"/>
                  </a:lnTo>
                  <a:close/>
                </a:path>
              </a:pathLst>
            </a:custGeom>
            <a:solidFill>
              <a:srgbClr val="2C75B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0" name="object 20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35508" y="641603"/>
              <a:ext cx="139941" cy="144272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798525" y="652144"/>
              <a:ext cx="69976" cy="95123"/>
            </a:xfrm>
            <a:prstGeom prst="rect">
              <a:avLst/>
            </a:prstGeom>
          </p:spPr>
        </p:pic>
        <p:sp>
          <p:nvSpPr>
            <p:cNvPr id="22" name="object 22"/>
            <p:cNvSpPr/>
            <p:nvPr/>
          </p:nvSpPr>
          <p:spPr>
            <a:xfrm>
              <a:off x="892390" y="641603"/>
              <a:ext cx="18415" cy="144780"/>
            </a:xfrm>
            <a:custGeom>
              <a:avLst/>
              <a:gdLst/>
              <a:ahLst/>
              <a:cxnLst/>
              <a:rect l="l" t="t" r="r" b="b"/>
              <a:pathLst>
                <a:path w="18415" h="144779">
                  <a:moveTo>
                    <a:pt x="18319" y="0"/>
                  </a:moveTo>
                  <a:lnTo>
                    <a:pt x="0" y="0"/>
                  </a:lnTo>
                  <a:lnTo>
                    <a:pt x="0" y="144779"/>
                  </a:lnTo>
                  <a:lnTo>
                    <a:pt x="18319" y="144779"/>
                  </a:lnTo>
                  <a:lnTo>
                    <a:pt x="1831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3" name="object 23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942568" y="641603"/>
              <a:ext cx="285991" cy="144779"/>
            </a:xfrm>
            <a:prstGeom prst="rect">
              <a:avLst/>
            </a:prstGeom>
          </p:spPr>
        </p:pic>
        <p:sp>
          <p:nvSpPr>
            <p:cNvPr id="24" name="object 24"/>
            <p:cNvSpPr/>
            <p:nvPr/>
          </p:nvSpPr>
          <p:spPr>
            <a:xfrm>
              <a:off x="1247775" y="643127"/>
              <a:ext cx="133350" cy="142240"/>
            </a:xfrm>
            <a:custGeom>
              <a:avLst/>
              <a:gdLst/>
              <a:ahLst/>
              <a:cxnLst/>
              <a:rect l="l" t="t" r="r" b="b"/>
              <a:pathLst>
                <a:path w="133350" h="142240">
                  <a:moveTo>
                    <a:pt x="116459" y="41910"/>
                  </a:moveTo>
                  <a:lnTo>
                    <a:pt x="38608" y="41910"/>
                  </a:lnTo>
                  <a:lnTo>
                    <a:pt x="38608" y="33020"/>
                  </a:lnTo>
                  <a:lnTo>
                    <a:pt x="113284" y="33020"/>
                  </a:lnTo>
                  <a:lnTo>
                    <a:pt x="113284" y="21590"/>
                  </a:lnTo>
                  <a:lnTo>
                    <a:pt x="113284" y="13970"/>
                  </a:lnTo>
                  <a:lnTo>
                    <a:pt x="113284" y="0"/>
                  </a:lnTo>
                  <a:lnTo>
                    <a:pt x="20091" y="0"/>
                  </a:lnTo>
                  <a:lnTo>
                    <a:pt x="20091" y="13970"/>
                  </a:lnTo>
                  <a:lnTo>
                    <a:pt x="94615" y="13970"/>
                  </a:lnTo>
                  <a:lnTo>
                    <a:pt x="94615" y="21590"/>
                  </a:lnTo>
                  <a:lnTo>
                    <a:pt x="20091" y="21590"/>
                  </a:lnTo>
                  <a:lnTo>
                    <a:pt x="20091" y="33020"/>
                  </a:lnTo>
                  <a:lnTo>
                    <a:pt x="20091" y="41910"/>
                  </a:lnTo>
                  <a:lnTo>
                    <a:pt x="20091" y="55880"/>
                  </a:lnTo>
                  <a:lnTo>
                    <a:pt x="116459" y="55880"/>
                  </a:lnTo>
                  <a:lnTo>
                    <a:pt x="116459" y="41910"/>
                  </a:lnTo>
                  <a:close/>
                </a:path>
                <a:path w="133350" h="142240">
                  <a:moveTo>
                    <a:pt x="133350" y="60960"/>
                  </a:moveTo>
                  <a:lnTo>
                    <a:pt x="79375" y="60960"/>
                  </a:lnTo>
                  <a:lnTo>
                    <a:pt x="79375" y="61087"/>
                  </a:lnTo>
                  <a:lnTo>
                    <a:pt x="79375" y="76073"/>
                  </a:lnTo>
                  <a:lnTo>
                    <a:pt x="79375" y="76200"/>
                  </a:lnTo>
                  <a:lnTo>
                    <a:pt x="79375" y="85090"/>
                  </a:lnTo>
                  <a:lnTo>
                    <a:pt x="53721" y="85090"/>
                  </a:lnTo>
                  <a:lnTo>
                    <a:pt x="53721" y="76073"/>
                  </a:lnTo>
                  <a:lnTo>
                    <a:pt x="79375" y="76073"/>
                  </a:lnTo>
                  <a:lnTo>
                    <a:pt x="79375" y="61087"/>
                  </a:lnTo>
                  <a:lnTo>
                    <a:pt x="0" y="61087"/>
                  </a:lnTo>
                  <a:lnTo>
                    <a:pt x="0" y="76073"/>
                  </a:lnTo>
                  <a:lnTo>
                    <a:pt x="35306" y="76073"/>
                  </a:lnTo>
                  <a:lnTo>
                    <a:pt x="35306" y="85090"/>
                  </a:lnTo>
                  <a:lnTo>
                    <a:pt x="19494" y="85090"/>
                  </a:lnTo>
                  <a:lnTo>
                    <a:pt x="19494" y="99060"/>
                  </a:lnTo>
                  <a:lnTo>
                    <a:pt x="95123" y="99060"/>
                  </a:lnTo>
                  <a:lnTo>
                    <a:pt x="95123" y="106680"/>
                  </a:lnTo>
                  <a:lnTo>
                    <a:pt x="19494" y="106680"/>
                  </a:lnTo>
                  <a:lnTo>
                    <a:pt x="19494" y="119380"/>
                  </a:lnTo>
                  <a:lnTo>
                    <a:pt x="19494" y="127000"/>
                  </a:lnTo>
                  <a:lnTo>
                    <a:pt x="19494" y="142240"/>
                  </a:lnTo>
                  <a:lnTo>
                    <a:pt x="116713" y="142240"/>
                  </a:lnTo>
                  <a:lnTo>
                    <a:pt x="116713" y="127000"/>
                  </a:lnTo>
                  <a:lnTo>
                    <a:pt x="38100" y="127000"/>
                  </a:lnTo>
                  <a:lnTo>
                    <a:pt x="38100" y="119380"/>
                  </a:lnTo>
                  <a:lnTo>
                    <a:pt x="113792" y="119380"/>
                  </a:lnTo>
                  <a:lnTo>
                    <a:pt x="113792" y="106680"/>
                  </a:lnTo>
                  <a:lnTo>
                    <a:pt x="113792" y="99060"/>
                  </a:lnTo>
                  <a:lnTo>
                    <a:pt x="113792" y="85090"/>
                  </a:lnTo>
                  <a:lnTo>
                    <a:pt x="97790" y="85090"/>
                  </a:lnTo>
                  <a:lnTo>
                    <a:pt x="97790" y="76200"/>
                  </a:lnTo>
                  <a:lnTo>
                    <a:pt x="133350" y="76200"/>
                  </a:lnTo>
                  <a:lnTo>
                    <a:pt x="133350" y="6096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5" name="object 25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451101" y="641603"/>
              <a:ext cx="127507" cy="144272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600454" y="641603"/>
              <a:ext cx="145541" cy="144779"/>
            </a:xfrm>
            <a:prstGeom prst="rect">
              <a:avLst/>
            </a:prstGeom>
          </p:spPr>
        </p:pic>
        <p:pic>
          <p:nvPicPr>
            <p:cNvPr id="27" name="object 27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1813559" y="641603"/>
              <a:ext cx="1307591" cy="155448"/>
            </a:xfrm>
            <a:prstGeom prst="rect">
              <a:avLst/>
            </a:prstGeom>
          </p:spPr>
        </p:pic>
        <p:pic>
          <p:nvPicPr>
            <p:cNvPr id="28" name="object 28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589788" y="1229867"/>
              <a:ext cx="2342388" cy="131064"/>
            </a:xfrm>
            <a:prstGeom prst="rect">
              <a:avLst/>
            </a:prstGeom>
          </p:spPr>
        </p:pic>
        <p:sp>
          <p:nvSpPr>
            <p:cNvPr id="29" name="object 29"/>
            <p:cNvSpPr/>
            <p:nvPr/>
          </p:nvSpPr>
          <p:spPr>
            <a:xfrm>
              <a:off x="589788" y="1455927"/>
              <a:ext cx="10160" cy="93980"/>
            </a:xfrm>
            <a:custGeom>
              <a:avLst/>
              <a:gdLst/>
              <a:ahLst/>
              <a:cxnLst/>
              <a:rect l="l" t="t" r="r" b="b"/>
              <a:pathLst>
                <a:path w="10159" h="93980">
                  <a:moveTo>
                    <a:pt x="10096" y="0"/>
                  </a:moveTo>
                  <a:lnTo>
                    <a:pt x="0" y="0"/>
                  </a:lnTo>
                  <a:lnTo>
                    <a:pt x="0" y="92710"/>
                  </a:lnTo>
                  <a:lnTo>
                    <a:pt x="609" y="92710"/>
                  </a:lnTo>
                  <a:lnTo>
                    <a:pt x="609" y="93980"/>
                  </a:lnTo>
                  <a:lnTo>
                    <a:pt x="9474" y="93980"/>
                  </a:lnTo>
                  <a:lnTo>
                    <a:pt x="9474" y="92710"/>
                  </a:lnTo>
                  <a:lnTo>
                    <a:pt x="10096" y="92710"/>
                  </a:lnTo>
                  <a:lnTo>
                    <a:pt x="10096" y="0"/>
                  </a:lnTo>
                  <a:close/>
                </a:path>
              </a:pathLst>
            </a:custGeom>
            <a:solidFill>
              <a:srgbClr val="1F4E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0" name="object 30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665988" y="1434083"/>
              <a:ext cx="3067812" cy="124968"/>
            </a:xfrm>
            <a:prstGeom prst="rect">
              <a:avLst/>
            </a:prstGeom>
          </p:spPr>
        </p:pic>
        <p:pic>
          <p:nvPicPr>
            <p:cNvPr id="31" name="object 31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3768851" y="1432559"/>
              <a:ext cx="905255" cy="121920"/>
            </a:xfrm>
            <a:prstGeom prst="rect">
              <a:avLst/>
            </a:prstGeom>
          </p:spPr>
        </p:pic>
        <p:sp>
          <p:nvSpPr>
            <p:cNvPr id="32" name="object 32"/>
            <p:cNvSpPr/>
            <p:nvPr/>
          </p:nvSpPr>
          <p:spPr>
            <a:xfrm>
              <a:off x="4710684" y="1435556"/>
              <a:ext cx="533400" cy="119380"/>
            </a:xfrm>
            <a:custGeom>
              <a:avLst/>
              <a:gdLst/>
              <a:ahLst/>
              <a:cxnLst/>
              <a:rect l="l" t="t" r="r" b="b"/>
              <a:pathLst>
                <a:path w="533400" h="119380">
                  <a:moveTo>
                    <a:pt x="65786" y="10591"/>
                  </a:moveTo>
                  <a:lnTo>
                    <a:pt x="7239" y="10591"/>
                  </a:lnTo>
                  <a:lnTo>
                    <a:pt x="7239" y="23545"/>
                  </a:lnTo>
                  <a:lnTo>
                    <a:pt x="49276" y="23545"/>
                  </a:lnTo>
                  <a:lnTo>
                    <a:pt x="46990" y="32816"/>
                  </a:lnTo>
                  <a:lnTo>
                    <a:pt x="25019" y="66090"/>
                  </a:lnTo>
                  <a:lnTo>
                    <a:pt x="0" y="81584"/>
                  </a:lnTo>
                  <a:lnTo>
                    <a:pt x="11938" y="92760"/>
                  </a:lnTo>
                  <a:lnTo>
                    <a:pt x="43561" y="67741"/>
                  </a:lnTo>
                  <a:lnTo>
                    <a:pt x="64643" y="23037"/>
                  </a:lnTo>
                  <a:lnTo>
                    <a:pt x="65786" y="10591"/>
                  </a:lnTo>
                  <a:close/>
                </a:path>
                <a:path w="533400" h="119380">
                  <a:moveTo>
                    <a:pt x="99339" y="50"/>
                  </a:moveTo>
                  <a:lnTo>
                    <a:pt x="84074" y="50"/>
                  </a:lnTo>
                  <a:lnTo>
                    <a:pt x="84074" y="118795"/>
                  </a:lnTo>
                  <a:lnTo>
                    <a:pt x="99339" y="118795"/>
                  </a:lnTo>
                  <a:lnTo>
                    <a:pt x="99339" y="50"/>
                  </a:lnTo>
                  <a:close/>
                </a:path>
                <a:path w="533400" h="119380">
                  <a:moveTo>
                    <a:pt x="172847" y="78409"/>
                  </a:moveTo>
                  <a:lnTo>
                    <a:pt x="165735" y="73710"/>
                  </a:lnTo>
                  <a:lnTo>
                    <a:pt x="160147" y="67741"/>
                  </a:lnTo>
                  <a:lnTo>
                    <a:pt x="158496" y="64820"/>
                  </a:lnTo>
                  <a:lnTo>
                    <a:pt x="152019" y="53390"/>
                  </a:lnTo>
                  <a:lnTo>
                    <a:pt x="149987" y="45643"/>
                  </a:lnTo>
                  <a:lnTo>
                    <a:pt x="149987" y="23037"/>
                  </a:lnTo>
                  <a:lnTo>
                    <a:pt x="168643" y="23037"/>
                  </a:lnTo>
                  <a:lnTo>
                    <a:pt x="168643" y="10020"/>
                  </a:lnTo>
                  <a:lnTo>
                    <a:pt x="114046" y="10020"/>
                  </a:lnTo>
                  <a:lnTo>
                    <a:pt x="114046" y="23037"/>
                  </a:lnTo>
                  <a:lnTo>
                    <a:pt x="134874" y="23037"/>
                  </a:lnTo>
                  <a:lnTo>
                    <a:pt x="134874" y="35991"/>
                  </a:lnTo>
                  <a:lnTo>
                    <a:pt x="134493" y="42976"/>
                  </a:lnTo>
                  <a:lnTo>
                    <a:pt x="115189" y="78663"/>
                  </a:lnTo>
                  <a:lnTo>
                    <a:pt x="109474" y="82854"/>
                  </a:lnTo>
                  <a:lnTo>
                    <a:pt x="120777" y="92506"/>
                  </a:lnTo>
                  <a:lnTo>
                    <a:pt x="124714" y="89585"/>
                  </a:lnTo>
                  <a:lnTo>
                    <a:pt x="128905" y="85267"/>
                  </a:lnTo>
                  <a:lnTo>
                    <a:pt x="133223" y="79552"/>
                  </a:lnTo>
                  <a:lnTo>
                    <a:pt x="137668" y="74091"/>
                  </a:lnTo>
                  <a:lnTo>
                    <a:pt x="140843" y="69138"/>
                  </a:lnTo>
                  <a:lnTo>
                    <a:pt x="142621" y="64820"/>
                  </a:lnTo>
                  <a:lnTo>
                    <a:pt x="144145" y="68122"/>
                  </a:lnTo>
                  <a:lnTo>
                    <a:pt x="146939" y="72440"/>
                  </a:lnTo>
                  <a:lnTo>
                    <a:pt x="155321" y="82473"/>
                  </a:lnTo>
                  <a:lnTo>
                    <a:pt x="159004" y="86156"/>
                  </a:lnTo>
                  <a:lnTo>
                    <a:pt x="162306" y="88696"/>
                  </a:lnTo>
                  <a:lnTo>
                    <a:pt x="172847" y="78409"/>
                  </a:lnTo>
                  <a:close/>
                </a:path>
                <a:path w="533400" h="119380">
                  <a:moveTo>
                    <a:pt x="216306" y="12"/>
                  </a:moveTo>
                  <a:lnTo>
                    <a:pt x="200914" y="12"/>
                  </a:lnTo>
                  <a:lnTo>
                    <a:pt x="200914" y="48945"/>
                  </a:lnTo>
                  <a:lnTo>
                    <a:pt x="190754" y="48945"/>
                  </a:lnTo>
                  <a:lnTo>
                    <a:pt x="190754" y="2463"/>
                  </a:lnTo>
                  <a:lnTo>
                    <a:pt x="175514" y="2463"/>
                  </a:lnTo>
                  <a:lnTo>
                    <a:pt x="175514" y="115239"/>
                  </a:lnTo>
                  <a:lnTo>
                    <a:pt x="190754" y="115239"/>
                  </a:lnTo>
                  <a:lnTo>
                    <a:pt x="190754" y="62026"/>
                  </a:lnTo>
                  <a:lnTo>
                    <a:pt x="200914" y="62026"/>
                  </a:lnTo>
                  <a:lnTo>
                    <a:pt x="200914" y="118795"/>
                  </a:lnTo>
                  <a:lnTo>
                    <a:pt x="216306" y="118795"/>
                  </a:lnTo>
                  <a:lnTo>
                    <a:pt x="216306" y="62026"/>
                  </a:lnTo>
                  <a:lnTo>
                    <a:pt x="216281" y="48945"/>
                  </a:lnTo>
                  <a:lnTo>
                    <a:pt x="216306" y="12"/>
                  </a:lnTo>
                  <a:close/>
                </a:path>
                <a:path w="533400" h="119380">
                  <a:moveTo>
                    <a:pt x="281813" y="81457"/>
                  </a:moveTo>
                  <a:lnTo>
                    <a:pt x="280416" y="70916"/>
                  </a:lnTo>
                  <a:lnTo>
                    <a:pt x="280162" y="68884"/>
                  </a:lnTo>
                  <a:lnTo>
                    <a:pt x="272923" y="69773"/>
                  </a:lnTo>
                  <a:lnTo>
                    <a:pt x="265176" y="70408"/>
                  </a:lnTo>
                  <a:lnTo>
                    <a:pt x="256667" y="70789"/>
                  </a:lnTo>
                  <a:lnTo>
                    <a:pt x="247523" y="70916"/>
                  </a:lnTo>
                  <a:lnTo>
                    <a:pt x="247523" y="9448"/>
                  </a:lnTo>
                  <a:lnTo>
                    <a:pt x="232283" y="9448"/>
                  </a:lnTo>
                  <a:lnTo>
                    <a:pt x="232283" y="83870"/>
                  </a:lnTo>
                  <a:lnTo>
                    <a:pt x="275971" y="82473"/>
                  </a:lnTo>
                  <a:lnTo>
                    <a:pt x="281813" y="81457"/>
                  </a:lnTo>
                  <a:close/>
                </a:path>
                <a:path w="533400" h="119380">
                  <a:moveTo>
                    <a:pt x="328193" y="59499"/>
                  </a:moveTo>
                  <a:lnTo>
                    <a:pt x="312674" y="59499"/>
                  </a:lnTo>
                  <a:lnTo>
                    <a:pt x="312674" y="118795"/>
                  </a:lnTo>
                  <a:lnTo>
                    <a:pt x="328193" y="118795"/>
                  </a:lnTo>
                  <a:lnTo>
                    <a:pt x="328193" y="59499"/>
                  </a:lnTo>
                  <a:close/>
                </a:path>
                <a:path w="533400" h="119380">
                  <a:moveTo>
                    <a:pt x="328193" y="0"/>
                  </a:moveTo>
                  <a:lnTo>
                    <a:pt x="312674" y="0"/>
                  </a:lnTo>
                  <a:lnTo>
                    <a:pt x="312674" y="46405"/>
                  </a:lnTo>
                  <a:lnTo>
                    <a:pt x="301625" y="46405"/>
                  </a:lnTo>
                  <a:lnTo>
                    <a:pt x="301625" y="2463"/>
                  </a:lnTo>
                  <a:lnTo>
                    <a:pt x="286385" y="2463"/>
                  </a:lnTo>
                  <a:lnTo>
                    <a:pt x="286385" y="115239"/>
                  </a:lnTo>
                  <a:lnTo>
                    <a:pt x="301625" y="115239"/>
                  </a:lnTo>
                  <a:lnTo>
                    <a:pt x="301625" y="59486"/>
                  </a:lnTo>
                  <a:lnTo>
                    <a:pt x="328168" y="59486"/>
                  </a:lnTo>
                  <a:lnTo>
                    <a:pt x="328168" y="46405"/>
                  </a:lnTo>
                  <a:lnTo>
                    <a:pt x="328193" y="0"/>
                  </a:lnTo>
                  <a:close/>
                </a:path>
                <a:path w="533400" h="119380">
                  <a:moveTo>
                    <a:pt x="421284" y="46583"/>
                  </a:moveTo>
                  <a:lnTo>
                    <a:pt x="405892" y="46583"/>
                  </a:lnTo>
                  <a:lnTo>
                    <a:pt x="405892" y="56057"/>
                  </a:lnTo>
                  <a:lnTo>
                    <a:pt x="421284" y="56057"/>
                  </a:lnTo>
                  <a:lnTo>
                    <a:pt x="421284" y="46583"/>
                  </a:lnTo>
                  <a:close/>
                </a:path>
                <a:path w="533400" h="119380">
                  <a:moveTo>
                    <a:pt x="434213" y="17322"/>
                  </a:moveTo>
                  <a:lnTo>
                    <a:pt x="431927" y="13893"/>
                  </a:lnTo>
                  <a:lnTo>
                    <a:pt x="430657" y="11988"/>
                  </a:lnTo>
                  <a:lnTo>
                    <a:pt x="423672" y="7924"/>
                  </a:lnTo>
                  <a:lnTo>
                    <a:pt x="418338" y="5562"/>
                  </a:lnTo>
                  <a:lnTo>
                    <a:pt x="418338" y="21132"/>
                  </a:lnTo>
                  <a:lnTo>
                    <a:pt x="418338" y="24561"/>
                  </a:lnTo>
                  <a:lnTo>
                    <a:pt x="416687" y="29260"/>
                  </a:lnTo>
                  <a:lnTo>
                    <a:pt x="412115" y="32562"/>
                  </a:lnTo>
                  <a:lnTo>
                    <a:pt x="404495" y="34594"/>
                  </a:lnTo>
                  <a:lnTo>
                    <a:pt x="393827" y="35229"/>
                  </a:lnTo>
                  <a:lnTo>
                    <a:pt x="386080" y="35229"/>
                  </a:lnTo>
                  <a:lnTo>
                    <a:pt x="379984" y="34340"/>
                  </a:lnTo>
                  <a:lnTo>
                    <a:pt x="371602" y="30530"/>
                  </a:lnTo>
                  <a:lnTo>
                    <a:pt x="369443" y="27863"/>
                  </a:lnTo>
                  <a:lnTo>
                    <a:pt x="369443" y="21132"/>
                  </a:lnTo>
                  <a:lnTo>
                    <a:pt x="371475" y="18592"/>
                  </a:lnTo>
                  <a:lnTo>
                    <a:pt x="379730" y="14782"/>
                  </a:lnTo>
                  <a:lnTo>
                    <a:pt x="385826" y="13893"/>
                  </a:lnTo>
                  <a:lnTo>
                    <a:pt x="401955" y="13893"/>
                  </a:lnTo>
                  <a:lnTo>
                    <a:pt x="408051" y="14782"/>
                  </a:lnTo>
                  <a:lnTo>
                    <a:pt x="416179" y="18592"/>
                  </a:lnTo>
                  <a:lnTo>
                    <a:pt x="418338" y="21132"/>
                  </a:lnTo>
                  <a:lnTo>
                    <a:pt x="418338" y="5562"/>
                  </a:lnTo>
                  <a:lnTo>
                    <a:pt x="417957" y="5384"/>
                  </a:lnTo>
                  <a:lnTo>
                    <a:pt x="410972" y="3479"/>
                  </a:lnTo>
                  <a:lnTo>
                    <a:pt x="402971" y="2463"/>
                  </a:lnTo>
                  <a:lnTo>
                    <a:pt x="393827" y="2082"/>
                  </a:lnTo>
                  <a:lnTo>
                    <a:pt x="353441" y="17322"/>
                  </a:lnTo>
                  <a:lnTo>
                    <a:pt x="353568" y="32435"/>
                  </a:lnTo>
                  <a:lnTo>
                    <a:pt x="357759" y="38277"/>
                  </a:lnTo>
                  <a:lnTo>
                    <a:pt x="366268" y="42341"/>
                  </a:lnTo>
                  <a:lnTo>
                    <a:pt x="366268" y="56057"/>
                  </a:lnTo>
                  <a:lnTo>
                    <a:pt x="381635" y="56057"/>
                  </a:lnTo>
                  <a:lnTo>
                    <a:pt x="381635" y="46405"/>
                  </a:lnTo>
                  <a:lnTo>
                    <a:pt x="385318" y="46913"/>
                  </a:lnTo>
                  <a:lnTo>
                    <a:pt x="389382" y="47167"/>
                  </a:lnTo>
                  <a:lnTo>
                    <a:pt x="398145" y="47167"/>
                  </a:lnTo>
                  <a:lnTo>
                    <a:pt x="402209" y="46913"/>
                  </a:lnTo>
                  <a:lnTo>
                    <a:pt x="405892" y="46532"/>
                  </a:lnTo>
                  <a:lnTo>
                    <a:pt x="421386" y="46532"/>
                  </a:lnTo>
                  <a:lnTo>
                    <a:pt x="421386" y="46405"/>
                  </a:lnTo>
                  <a:lnTo>
                    <a:pt x="421386" y="42341"/>
                  </a:lnTo>
                  <a:lnTo>
                    <a:pt x="429895" y="38404"/>
                  </a:lnTo>
                  <a:lnTo>
                    <a:pt x="432181" y="35229"/>
                  </a:lnTo>
                  <a:lnTo>
                    <a:pt x="434086" y="32562"/>
                  </a:lnTo>
                  <a:lnTo>
                    <a:pt x="434213" y="17322"/>
                  </a:lnTo>
                  <a:close/>
                </a:path>
                <a:path w="533400" h="119380">
                  <a:moveTo>
                    <a:pt x="434467" y="103174"/>
                  </a:moveTo>
                  <a:lnTo>
                    <a:pt x="434340" y="88569"/>
                  </a:lnTo>
                  <a:lnTo>
                    <a:pt x="432562" y="85775"/>
                  </a:lnTo>
                  <a:lnTo>
                    <a:pt x="430911" y="83108"/>
                  </a:lnTo>
                  <a:lnTo>
                    <a:pt x="424053" y="79044"/>
                  </a:lnTo>
                  <a:lnTo>
                    <a:pt x="418592" y="76555"/>
                  </a:lnTo>
                  <a:lnTo>
                    <a:pt x="418592" y="95808"/>
                  </a:lnTo>
                  <a:lnTo>
                    <a:pt x="418592" y="98983"/>
                  </a:lnTo>
                  <a:lnTo>
                    <a:pt x="416433" y="101523"/>
                  </a:lnTo>
                  <a:lnTo>
                    <a:pt x="408051" y="105206"/>
                  </a:lnTo>
                  <a:lnTo>
                    <a:pt x="401955" y="106095"/>
                  </a:lnTo>
                  <a:lnTo>
                    <a:pt x="385699" y="106095"/>
                  </a:lnTo>
                  <a:lnTo>
                    <a:pt x="379603" y="105206"/>
                  </a:lnTo>
                  <a:lnTo>
                    <a:pt x="371221" y="101523"/>
                  </a:lnTo>
                  <a:lnTo>
                    <a:pt x="369189" y="98983"/>
                  </a:lnTo>
                  <a:lnTo>
                    <a:pt x="369189" y="95808"/>
                  </a:lnTo>
                  <a:lnTo>
                    <a:pt x="370713" y="91363"/>
                  </a:lnTo>
                  <a:lnTo>
                    <a:pt x="375285" y="88315"/>
                  </a:lnTo>
                  <a:lnTo>
                    <a:pt x="383032" y="86410"/>
                  </a:lnTo>
                  <a:lnTo>
                    <a:pt x="393827" y="85775"/>
                  </a:lnTo>
                  <a:lnTo>
                    <a:pt x="404622" y="86410"/>
                  </a:lnTo>
                  <a:lnTo>
                    <a:pt x="412369" y="88315"/>
                  </a:lnTo>
                  <a:lnTo>
                    <a:pt x="416941" y="91363"/>
                  </a:lnTo>
                  <a:lnTo>
                    <a:pt x="418592" y="95808"/>
                  </a:lnTo>
                  <a:lnTo>
                    <a:pt x="418592" y="76555"/>
                  </a:lnTo>
                  <a:lnTo>
                    <a:pt x="418211" y="76377"/>
                  </a:lnTo>
                  <a:lnTo>
                    <a:pt x="411226" y="74472"/>
                  </a:lnTo>
                  <a:lnTo>
                    <a:pt x="403098" y="73456"/>
                  </a:lnTo>
                  <a:lnTo>
                    <a:pt x="393827" y="73075"/>
                  </a:lnTo>
                  <a:lnTo>
                    <a:pt x="356743" y="82981"/>
                  </a:lnTo>
                  <a:lnTo>
                    <a:pt x="353314" y="88569"/>
                  </a:lnTo>
                  <a:lnTo>
                    <a:pt x="353314" y="103174"/>
                  </a:lnTo>
                  <a:lnTo>
                    <a:pt x="393827" y="118795"/>
                  </a:lnTo>
                  <a:lnTo>
                    <a:pt x="403098" y="118414"/>
                  </a:lnTo>
                  <a:lnTo>
                    <a:pt x="432562" y="106095"/>
                  </a:lnTo>
                  <a:lnTo>
                    <a:pt x="434467" y="103174"/>
                  </a:lnTo>
                  <a:close/>
                </a:path>
                <a:path w="533400" h="119380">
                  <a:moveTo>
                    <a:pt x="449186" y="56121"/>
                  </a:moveTo>
                  <a:lnTo>
                    <a:pt x="338455" y="56121"/>
                  </a:lnTo>
                  <a:lnTo>
                    <a:pt x="338455" y="69011"/>
                  </a:lnTo>
                  <a:lnTo>
                    <a:pt x="449186" y="69011"/>
                  </a:lnTo>
                  <a:lnTo>
                    <a:pt x="449186" y="56121"/>
                  </a:lnTo>
                  <a:close/>
                </a:path>
                <a:path w="533400" h="119380">
                  <a:moveTo>
                    <a:pt x="532790" y="54800"/>
                  </a:moveTo>
                  <a:lnTo>
                    <a:pt x="518287" y="54800"/>
                  </a:lnTo>
                  <a:lnTo>
                    <a:pt x="518287" y="115239"/>
                  </a:lnTo>
                  <a:lnTo>
                    <a:pt x="532790" y="115239"/>
                  </a:lnTo>
                  <a:lnTo>
                    <a:pt x="532790" y="54800"/>
                  </a:lnTo>
                  <a:close/>
                </a:path>
                <a:path w="533400" h="119380">
                  <a:moveTo>
                    <a:pt x="532892" y="41706"/>
                  </a:moveTo>
                  <a:lnTo>
                    <a:pt x="532790" y="2514"/>
                  </a:lnTo>
                  <a:lnTo>
                    <a:pt x="518287" y="2514"/>
                  </a:lnTo>
                  <a:lnTo>
                    <a:pt x="518287" y="41706"/>
                  </a:lnTo>
                  <a:lnTo>
                    <a:pt x="506222" y="41706"/>
                  </a:lnTo>
                  <a:lnTo>
                    <a:pt x="505333" y="33705"/>
                  </a:lnTo>
                  <a:lnTo>
                    <a:pt x="503555" y="26974"/>
                  </a:lnTo>
                  <a:lnTo>
                    <a:pt x="501015" y="20878"/>
                  </a:lnTo>
                  <a:lnTo>
                    <a:pt x="498094" y="16306"/>
                  </a:lnTo>
                  <a:lnTo>
                    <a:pt x="493522" y="10718"/>
                  </a:lnTo>
                  <a:lnTo>
                    <a:pt x="491490" y="9766"/>
                  </a:lnTo>
                  <a:lnTo>
                    <a:pt x="491490" y="39547"/>
                  </a:lnTo>
                  <a:lnTo>
                    <a:pt x="491490" y="58216"/>
                  </a:lnTo>
                  <a:lnTo>
                    <a:pt x="490601" y="64820"/>
                  </a:lnTo>
                  <a:lnTo>
                    <a:pt x="486410" y="74345"/>
                  </a:lnTo>
                  <a:lnTo>
                    <a:pt x="483489" y="76758"/>
                  </a:lnTo>
                  <a:lnTo>
                    <a:pt x="479552" y="76758"/>
                  </a:lnTo>
                  <a:lnTo>
                    <a:pt x="474218" y="75107"/>
                  </a:lnTo>
                  <a:lnTo>
                    <a:pt x="470281" y="69773"/>
                  </a:lnTo>
                  <a:lnTo>
                    <a:pt x="467995" y="61010"/>
                  </a:lnTo>
                  <a:lnTo>
                    <a:pt x="467233" y="48818"/>
                  </a:lnTo>
                  <a:lnTo>
                    <a:pt x="467995" y="36626"/>
                  </a:lnTo>
                  <a:lnTo>
                    <a:pt x="470281" y="27863"/>
                  </a:lnTo>
                  <a:lnTo>
                    <a:pt x="474218" y="22656"/>
                  </a:lnTo>
                  <a:lnTo>
                    <a:pt x="479552" y="20878"/>
                  </a:lnTo>
                  <a:lnTo>
                    <a:pt x="483489" y="20878"/>
                  </a:lnTo>
                  <a:lnTo>
                    <a:pt x="486410" y="23291"/>
                  </a:lnTo>
                  <a:lnTo>
                    <a:pt x="488569" y="28117"/>
                  </a:lnTo>
                  <a:lnTo>
                    <a:pt x="490601" y="32943"/>
                  </a:lnTo>
                  <a:lnTo>
                    <a:pt x="491490" y="39547"/>
                  </a:lnTo>
                  <a:lnTo>
                    <a:pt x="491490" y="9766"/>
                  </a:lnTo>
                  <a:lnTo>
                    <a:pt x="487299" y="7797"/>
                  </a:lnTo>
                  <a:lnTo>
                    <a:pt x="470662" y="7797"/>
                  </a:lnTo>
                  <a:lnTo>
                    <a:pt x="463931" y="11353"/>
                  </a:lnTo>
                  <a:lnTo>
                    <a:pt x="452374" y="48818"/>
                  </a:lnTo>
                  <a:lnTo>
                    <a:pt x="452882" y="58216"/>
                  </a:lnTo>
                  <a:lnTo>
                    <a:pt x="470662" y="89839"/>
                  </a:lnTo>
                  <a:lnTo>
                    <a:pt x="487553" y="89839"/>
                  </a:lnTo>
                  <a:lnTo>
                    <a:pt x="493776" y="86918"/>
                  </a:lnTo>
                  <a:lnTo>
                    <a:pt x="498348" y="81076"/>
                  </a:lnTo>
                  <a:lnTo>
                    <a:pt x="501015" y="76758"/>
                  </a:lnTo>
                  <a:lnTo>
                    <a:pt x="501523" y="76123"/>
                  </a:lnTo>
                  <a:lnTo>
                    <a:pt x="503936" y="70154"/>
                  </a:lnTo>
                  <a:lnTo>
                    <a:pt x="505460" y="63042"/>
                  </a:lnTo>
                  <a:lnTo>
                    <a:pt x="506349" y="54787"/>
                  </a:lnTo>
                  <a:lnTo>
                    <a:pt x="532892" y="54787"/>
                  </a:lnTo>
                  <a:lnTo>
                    <a:pt x="532892" y="41706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3" name="object 33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5251704" y="1434083"/>
              <a:ext cx="274320" cy="120396"/>
            </a:xfrm>
            <a:prstGeom prst="rect">
              <a:avLst/>
            </a:prstGeom>
          </p:spPr>
        </p:pic>
        <p:pic>
          <p:nvPicPr>
            <p:cNvPr id="34" name="object 34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589788" y="1636775"/>
              <a:ext cx="2043683" cy="269748"/>
            </a:xfrm>
            <a:prstGeom prst="rect">
              <a:avLst/>
            </a:prstGeom>
          </p:spPr>
        </p:pic>
        <p:pic>
          <p:nvPicPr>
            <p:cNvPr id="35" name="object 35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2665475" y="1635251"/>
              <a:ext cx="2378964" cy="131064"/>
            </a:xfrm>
            <a:prstGeom prst="rect">
              <a:avLst/>
            </a:prstGeom>
          </p:spPr>
        </p:pic>
        <p:pic>
          <p:nvPicPr>
            <p:cNvPr id="36" name="object 36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5084063" y="1636775"/>
              <a:ext cx="1178052" cy="120396"/>
            </a:xfrm>
            <a:prstGeom prst="rect">
              <a:avLst/>
            </a:prstGeom>
          </p:spPr>
        </p:pic>
        <p:sp>
          <p:nvSpPr>
            <p:cNvPr id="37" name="object 37"/>
            <p:cNvSpPr/>
            <p:nvPr/>
          </p:nvSpPr>
          <p:spPr>
            <a:xfrm>
              <a:off x="6269736" y="1731263"/>
              <a:ext cx="22860" cy="30480"/>
            </a:xfrm>
            <a:custGeom>
              <a:avLst/>
              <a:gdLst/>
              <a:ahLst/>
              <a:cxnLst/>
              <a:rect l="l" t="t" r="r" b="b"/>
              <a:pathLst>
                <a:path w="22860" h="30480">
                  <a:moveTo>
                    <a:pt x="22733" y="0"/>
                  </a:moveTo>
                  <a:lnTo>
                    <a:pt x="6730" y="0"/>
                  </a:lnTo>
                  <a:lnTo>
                    <a:pt x="0" y="30479"/>
                  </a:lnTo>
                  <a:lnTo>
                    <a:pt x="13208" y="30479"/>
                  </a:lnTo>
                  <a:lnTo>
                    <a:pt x="22733" y="0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8" name="object 38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6330695" y="1636775"/>
              <a:ext cx="220979" cy="118872"/>
            </a:xfrm>
            <a:prstGeom prst="rect">
              <a:avLst/>
            </a:prstGeom>
          </p:spPr>
        </p:pic>
        <p:sp>
          <p:nvSpPr>
            <p:cNvPr id="39" name="object 39"/>
            <p:cNvSpPr/>
            <p:nvPr/>
          </p:nvSpPr>
          <p:spPr>
            <a:xfrm>
              <a:off x="6586728" y="1636724"/>
              <a:ext cx="437515" cy="120650"/>
            </a:xfrm>
            <a:custGeom>
              <a:avLst/>
              <a:gdLst/>
              <a:ahLst/>
              <a:cxnLst/>
              <a:rect l="l" t="t" r="r" b="b"/>
              <a:pathLst>
                <a:path w="437515" h="120650">
                  <a:moveTo>
                    <a:pt x="62953" y="0"/>
                  </a:moveTo>
                  <a:lnTo>
                    <a:pt x="47371" y="0"/>
                  </a:lnTo>
                  <a:lnTo>
                    <a:pt x="47371" y="9702"/>
                  </a:lnTo>
                  <a:lnTo>
                    <a:pt x="62953" y="9702"/>
                  </a:lnTo>
                  <a:lnTo>
                    <a:pt x="62953" y="0"/>
                  </a:lnTo>
                  <a:close/>
                </a:path>
                <a:path w="437515" h="120650">
                  <a:moveTo>
                    <a:pt x="97028" y="105841"/>
                  </a:moveTo>
                  <a:lnTo>
                    <a:pt x="31623" y="105841"/>
                  </a:lnTo>
                  <a:lnTo>
                    <a:pt x="31623" y="99491"/>
                  </a:lnTo>
                  <a:lnTo>
                    <a:pt x="94107" y="99491"/>
                  </a:lnTo>
                  <a:lnTo>
                    <a:pt x="94107" y="69265"/>
                  </a:lnTo>
                  <a:lnTo>
                    <a:pt x="62826" y="69265"/>
                  </a:lnTo>
                  <a:lnTo>
                    <a:pt x="62826" y="62217"/>
                  </a:lnTo>
                  <a:lnTo>
                    <a:pt x="47244" y="62217"/>
                  </a:lnTo>
                  <a:lnTo>
                    <a:pt x="47244" y="69265"/>
                  </a:lnTo>
                  <a:lnTo>
                    <a:pt x="16116" y="69265"/>
                  </a:lnTo>
                  <a:lnTo>
                    <a:pt x="16116" y="81584"/>
                  </a:lnTo>
                  <a:lnTo>
                    <a:pt x="78613" y="81584"/>
                  </a:lnTo>
                  <a:lnTo>
                    <a:pt x="78613" y="87807"/>
                  </a:lnTo>
                  <a:lnTo>
                    <a:pt x="16116" y="87807"/>
                  </a:lnTo>
                  <a:lnTo>
                    <a:pt x="16116" y="118160"/>
                  </a:lnTo>
                  <a:lnTo>
                    <a:pt x="97028" y="118160"/>
                  </a:lnTo>
                  <a:lnTo>
                    <a:pt x="97028" y="105841"/>
                  </a:lnTo>
                  <a:close/>
                </a:path>
                <a:path w="437515" h="120650">
                  <a:moveTo>
                    <a:pt x="106807" y="33959"/>
                  </a:moveTo>
                  <a:lnTo>
                    <a:pt x="98171" y="33959"/>
                  </a:lnTo>
                  <a:lnTo>
                    <a:pt x="90043" y="32943"/>
                  </a:lnTo>
                  <a:lnTo>
                    <a:pt x="81661" y="30403"/>
                  </a:lnTo>
                  <a:lnTo>
                    <a:pt x="74930" y="28498"/>
                  </a:lnTo>
                  <a:lnTo>
                    <a:pt x="69469" y="25704"/>
                  </a:lnTo>
                  <a:lnTo>
                    <a:pt x="66040" y="21894"/>
                  </a:lnTo>
                  <a:lnTo>
                    <a:pt x="98272" y="21894"/>
                  </a:lnTo>
                  <a:lnTo>
                    <a:pt x="98272" y="9804"/>
                  </a:lnTo>
                  <a:lnTo>
                    <a:pt x="12192" y="9804"/>
                  </a:lnTo>
                  <a:lnTo>
                    <a:pt x="12192" y="21894"/>
                  </a:lnTo>
                  <a:lnTo>
                    <a:pt x="44323" y="21894"/>
                  </a:lnTo>
                  <a:lnTo>
                    <a:pt x="41148" y="25704"/>
                  </a:lnTo>
                  <a:lnTo>
                    <a:pt x="35687" y="28625"/>
                  </a:lnTo>
                  <a:lnTo>
                    <a:pt x="2667" y="34340"/>
                  </a:lnTo>
                  <a:lnTo>
                    <a:pt x="10668" y="46024"/>
                  </a:lnTo>
                  <a:lnTo>
                    <a:pt x="51435" y="34086"/>
                  </a:lnTo>
                  <a:lnTo>
                    <a:pt x="55245" y="30403"/>
                  </a:lnTo>
                  <a:lnTo>
                    <a:pt x="59436" y="34086"/>
                  </a:lnTo>
                  <a:lnTo>
                    <a:pt x="99187" y="45770"/>
                  </a:lnTo>
                  <a:lnTo>
                    <a:pt x="106807" y="33959"/>
                  </a:lnTo>
                  <a:close/>
                </a:path>
                <a:path w="437515" h="120650">
                  <a:moveTo>
                    <a:pt x="110286" y="49555"/>
                  </a:moveTo>
                  <a:lnTo>
                    <a:pt x="0" y="49555"/>
                  </a:lnTo>
                  <a:lnTo>
                    <a:pt x="0" y="62153"/>
                  </a:lnTo>
                  <a:lnTo>
                    <a:pt x="110286" y="62153"/>
                  </a:lnTo>
                  <a:lnTo>
                    <a:pt x="110286" y="49555"/>
                  </a:lnTo>
                  <a:close/>
                </a:path>
                <a:path w="437515" h="120650">
                  <a:moveTo>
                    <a:pt x="185674" y="79552"/>
                  </a:moveTo>
                  <a:lnTo>
                    <a:pt x="156337" y="37642"/>
                  </a:lnTo>
                  <a:lnTo>
                    <a:pt x="156337" y="24815"/>
                  </a:lnTo>
                  <a:lnTo>
                    <a:pt x="181483" y="24815"/>
                  </a:lnTo>
                  <a:lnTo>
                    <a:pt x="181483" y="11836"/>
                  </a:lnTo>
                  <a:lnTo>
                    <a:pt x="115062" y="11836"/>
                  </a:lnTo>
                  <a:lnTo>
                    <a:pt x="115062" y="24815"/>
                  </a:lnTo>
                  <a:lnTo>
                    <a:pt x="140843" y="24815"/>
                  </a:lnTo>
                  <a:lnTo>
                    <a:pt x="140843" y="37642"/>
                  </a:lnTo>
                  <a:lnTo>
                    <a:pt x="140335" y="44373"/>
                  </a:lnTo>
                  <a:lnTo>
                    <a:pt x="116332" y="80060"/>
                  </a:lnTo>
                  <a:lnTo>
                    <a:pt x="110617" y="83362"/>
                  </a:lnTo>
                  <a:lnTo>
                    <a:pt x="122047" y="93268"/>
                  </a:lnTo>
                  <a:lnTo>
                    <a:pt x="126238" y="90601"/>
                  </a:lnTo>
                  <a:lnTo>
                    <a:pt x="131064" y="86156"/>
                  </a:lnTo>
                  <a:lnTo>
                    <a:pt x="136144" y="80187"/>
                  </a:lnTo>
                  <a:lnTo>
                    <a:pt x="141351" y="74345"/>
                  </a:lnTo>
                  <a:lnTo>
                    <a:pt x="145542" y="68376"/>
                  </a:lnTo>
                  <a:lnTo>
                    <a:pt x="148717" y="62534"/>
                  </a:lnTo>
                  <a:lnTo>
                    <a:pt x="153416" y="70027"/>
                  </a:lnTo>
                  <a:lnTo>
                    <a:pt x="159385" y="77139"/>
                  </a:lnTo>
                  <a:lnTo>
                    <a:pt x="166751" y="84124"/>
                  </a:lnTo>
                  <a:lnTo>
                    <a:pt x="175514" y="90982"/>
                  </a:lnTo>
                  <a:lnTo>
                    <a:pt x="185674" y="79552"/>
                  </a:lnTo>
                  <a:close/>
                </a:path>
                <a:path w="437515" h="120650">
                  <a:moveTo>
                    <a:pt x="297307" y="56057"/>
                  </a:moveTo>
                  <a:lnTo>
                    <a:pt x="268224" y="31292"/>
                  </a:lnTo>
                  <a:lnTo>
                    <a:pt x="268224" y="19989"/>
                  </a:lnTo>
                  <a:lnTo>
                    <a:pt x="292239" y="19989"/>
                  </a:lnTo>
                  <a:lnTo>
                    <a:pt x="292239" y="7137"/>
                  </a:lnTo>
                  <a:lnTo>
                    <a:pt x="228346" y="7137"/>
                  </a:lnTo>
                  <a:lnTo>
                    <a:pt x="228346" y="19989"/>
                  </a:lnTo>
                  <a:lnTo>
                    <a:pt x="252857" y="19989"/>
                  </a:lnTo>
                  <a:lnTo>
                    <a:pt x="252857" y="32054"/>
                  </a:lnTo>
                  <a:lnTo>
                    <a:pt x="226949" y="59232"/>
                  </a:lnTo>
                  <a:lnTo>
                    <a:pt x="226949" y="47294"/>
                  </a:lnTo>
                  <a:lnTo>
                    <a:pt x="208407" y="47294"/>
                  </a:lnTo>
                  <a:lnTo>
                    <a:pt x="208407" y="1828"/>
                  </a:lnTo>
                  <a:lnTo>
                    <a:pt x="192913" y="1828"/>
                  </a:lnTo>
                  <a:lnTo>
                    <a:pt x="192913" y="120192"/>
                  </a:lnTo>
                  <a:lnTo>
                    <a:pt x="208407" y="120192"/>
                  </a:lnTo>
                  <a:lnTo>
                    <a:pt x="208407" y="60248"/>
                  </a:lnTo>
                  <a:lnTo>
                    <a:pt x="224663" y="60248"/>
                  </a:lnTo>
                  <a:lnTo>
                    <a:pt x="223139" y="60883"/>
                  </a:lnTo>
                  <a:lnTo>
                    <a:pt x="234061" y="71678"/>
                  </a:lnTo>
                  <a:lnTo>
                    <a:pt x="239014" y="69392"/>
                  </a:lnTo>
                  <a:lnTo>
                    <a:pt x="244094" y="65582"/>
                  </a:lnTo>
                  <a:lnTo>
                    <a:pt x="249936" y="60248"/>
                  </a:lnTo>
                  <a:lnTo>
                    <a:pt x="250952" y="59232"/>
                  </a:lnTo>
                  <a:lnTo>
                    <a:pt x="255016" y="55422"/>
                  </a:lnTo>
                  <a:lnTo>
                    <a:pt x="258826" y="50596"/>
                  </a:lnTo>
                  <a:lnTo>
                    <a:pt x="260985" y="46024"/>
                  </a:lnTo>
                  <a:lnTo>
                    <a:pt x="266065" y="52247"/>
                  </a:lnTo>
                  <a:lnTo>
                    <a:pt x="272161" y="57835"/>
                  </a:lnTo>
                  <a:lnTo>
                    <a:pt x="279273" y="63042"/>
                  </a:lnTo>
                  <a:lnTo>
                    <a:pt x="287528" y="67614"/>
                  </a:lnTo>
                  <a:lnTo>
                    <a:pt x="297307" y="56057"/>
                  </a:lnTo>
                  <a:close/>
                </a:path>
                <a:path w="437515" h="120650">
                  <a:moveTo>
                    <a:pt x="322961" y="88950"/>
                  </a:moveTo>
                  <a:lnTo>
                    <a:pt x="320802" y="85521"/>
                  </a:lnTo>
                  <a:lnTo>
                    <a:pt x="319405" y="83235"/>
                  </a:lnTo>
                  <a:lnTo>
                    <a:pt x="312420" y="79044"/>
                  </a:lnTo>
                  <a:lnTo>
                    <a:pt x="306959" y="76441"/>
                  </a:lnTo>
                  <a:lnTo>
                    <a:pt x="306959" y="95935"/>
                  </a:lnTo>
                  <a:lnTo>
                    <a:pt x="305435" y="100761"/>
                  </a:lnTo>
                  <a:lnTo>
                    <a:pt x="300990" y="104190"/>
                  </a:lnTo>
                  <a:lnTo>
                    <a:pt x="293624" y="106222"/>
                  </a:lnTo>
                  <a:lnTo>
                    <a:pt x="283210" y="106857"/>
                  </a:lnTo>
                  <a:lnTo>
                    <a:pt x="272923" y="106222"/>
                  </a:lnTo>
                  <a:lnTo>
                    <a:pt x="265557" y="104190"/>
                  </a:lnTo>
                  <a:lnTo>
                    <a:pt x="261112" y="100761"/>
                  </a:lnTo>
                  <a:lnTo>
                    <a:pt x="259588" y="95935"/>
                  </a:lnTo>
                  <a:lnTo>
                    <a:pt x="261112" y="91490"/>
                  </a:lnTo>
                  <a:lnTo>
                    <a:pt x="265557" y="88188"/>
                  </a:lnTo>
                  <a:lnTo>
                    <a:pt x="272923" y="86156"/>
                  </a:lnTo>
                  <a:lnTo>
                    <a:pt x="283210" y="85521"/>
                  </a:lnTo>
                  <a:lnTo>
                    <a:pt x="293624" y="86156"/>
                  </a:lnTo>
                  <a:lnTo>
                    <a:pt x="300990" y="88188"/>
                  </a:lnTo>
                  <a:lnTo>
                    <a:pt x="305435" y="91490"/>
                  </a:lnTo>
                  <a:lnTo>
                    <a:pt x="306959" y="95935"/>
                  </a:lnTo>
                  <a:lnTo>
                    <a:pt x="306959" y="76441"/>
                  </a:lnTo>
                  <a:lnTo>
                    <a:pt x="306578" y="76250"/>
                  </a:lnTo>
                  <a:lnTo>
                    <a:pt x="299847" y="74218"/>
                  </a:lnTo>
                  <a:lnTo>
                    <a:pt x="292100" y="73075"/>
                  </a:lnTo>
                  <a:lnTo>
                    <a:pt x="283210" y="72694"/>
                  </a:lnTo>
                  <a:lnTo>
                    <a:pt x="243586" y="88950"/>
                  </a:lnTo>
                  <a:lnTo>
                    <a:pt x="243586" y="103174"/>
                  </a:lnTo>
                  <a:lnTo>
                    <a:pt x="283210" y="119684"/>
                  </a:lnTo>
                  <a:lnTo>
                    <a:pt x="292100" y="119303"/>
                  </a:lnTo>
                  <a:lnTo>
                    <a:pt x="320675" y="106857"/>
                  </a:lnTo>
                  <a:lnTo>
                    <a:pt x="322961" y="103174"/>
                  </a:lnTo>
                  <a:lnTo>
                    <a:pt x="322961" y="88950"/>
                  </a:lnTo>
                  <a:close/>
                </a:path>
                <a:path w="437515" h="120650">
                  <a:moveTo>
                    <a:pt x="338963" y="30784"/>
                  </a:moveTo>
                  <a:lnTo>
                    <a:pt x="321056" y="30784"/>
                  </a:lnTo>
                  <a:lnTo>
                    <a:pt x="321056" y="1828"/>
                  </a:lnTo>
                  <a:lnTo>
                    <a:pt x="305435" y="1828"/>
                  </a:lnTo>
                  <a:lnTo>
                    <a:pt x="305435" y="70916"/>
                  </a:lnTo>
                  <a:lnTo>
                    <a:pt x="321056" y="70916"/>
                  </a:lnTo>
                  <a:lnTo>
                    <a:pt x="321056" y="43738"/>
                  </a:lnTo>
                  <a:lnTo>
                    <a:pt x="338963" y="43738"/>
                  </a:lnTo>
                  <a:lnTo>
                    <a:pt x="338963" y="30784"/>
                  </a:lnTo>
                  <a:close/>
                </a:path>
                <a:path w="437515" h="120650">
                  <a:moveTo>
                    <a:pt x="402437" y="10414"/>
                  </a:moveTo>
                  <a:lnTo>
                    <a:pt x="386969" y="10414"/>
                  </a:lnTo>
                  <a:lnTo>
                    <a:pt x="386969" y="37134"/>
                  </a:lnTo>
                  <a:lnTo>
                    <a:pt x="359537" y="37134"/>
                  </a:lnTo>
                  <a:lnTo>
                    <a:pt x="359537" y="10337"/>
                  </a:lnTo>
                  <a:lnTo>
                    <a:pt x="344424" y="10337"/>
                  </a:lnTo>
                  <a:lnTo>
                    <a:pt x="344424" y="88188"/>
                  </a:lnTo>
                  <a:lnTo>
                    <a:pt x="402336" y="88188"/>
                  </a:lnTo>
                  <a:lnTo>
                    <a:pt x="402336" y="75234"/>
                  </a:lnTo>
                  <a:lnTo>
                    <a:pt x="402437" y="50152"/>
                  </a:lnTo>
                  <a:lnTo>
                    <a:pt x="386969" y="50152"/>
                  </a:lnTo>
                  <a:lnTo>
                    <a:pt x="386969" y="75234"/>
                  </a:lnTo>
                  <a:lnTo>
                    <a:pt x="359537" y="75234"/>
                  </a:lnTo>
                  <a:lnTo>
                    <a:pt x="359537" y="50088"/>
                  </a:lnTo>
                  <a:lnTo>
                    <a:pt x="402336" y="50088"/>
                  </a:lnTo>
                  <a:lnTo>
                    <a:pt x="402336" y="37134"/>
                  </a:lnTo>
                  <a:lnTo>
                    <a:pt x="402437" y="10414"/>
                  </a:lnTo>
                  <a:close/>
                </a:path>
                <a:path w="437515" h="120650">
                  <a:moveTo>
                    <a:pt x="437362" y="1816"/>
                  </a:moveTo>
                  <a:lnTo>
                    <a:pt x="422148" y="1816"/>
                  </a:lnTo>
                  <a:lnTo>
                    <a:pt x="422148" y="120192"/>
                  </a:lnTo>
                  <a:lnTo>
                    <a:pt x="437362" y="120192"/>
                  </a:lnTo>
                  <a:lnTo>
                    <a:pt x="437362" y="1816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589788" y="2000757"/>
              <a:ext cx="10160" cy="92710"/>
            </a:xfrm>
            <a:custGeom>
              <a:avLst/>
              <a:gdLst/>
              <a:ahLst/>
              <a:cxnLst/>
              <a:rect l="l" t="t" r="r" b="b"/>
              <a:pathLst>
                <a:path w="10159" h="92710">
                  <a:moveTo>
                    <a:pt x="10096" y="1270"/>
                  </a:moveTo>
                  <a:lnTo>
                    <a:pt x="9613" y="1270"/>
                  </a:lnTo>
                  <a:lnTo>
                    <a:pt x="9613" y="0"/>
                  </a:lnTo>
                  <a:lnTo>
                    <a:pt x="457" y="0"/>
                  </a:lnTo>
                  <a:lnTo>
                    <a:pt x="457" y="1270"/>
                  </a:lnTo>
                  <a:lnTo>
                    <a:pt x="0" y="1270"/>
                  </a:lnTo>
                  <a:lnTo>
                    <a:pt x="0" y="92710"/>
                  </a:lnTo>
                  <a:lnTo>
                    <a:pt x="10096" y="92710"/>
                  </a:lnTo>
                  <a:lnTo>
                    <a:pt x="10096" y="1270"/>
                  </a:lnTo>
                  <a:close/>
                </a:path>
              </a:pathLst>
            </a:custGeom>
            <a:solidFill>
              <a:srgbClr val="1F4E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661416" y="1981173"/>
              <a:ext cx="509270" cy="128270"/>
            </a:xfrm>
            <a:custGeom>
              <a:avLst/>
              <a:gdLst/>
              <a:ahLst/>
              <a:cxnLst/>
              <a:rect l="l" t="t" r="r" b="b"/>
              <a:pathLst>
                <a:path w="509269" h="128269">
                  <a:moveTo>
                    <a:pt x="34442" y="17043"/>
                  </a:moveTo>
                  <a:lnTo>
                    <a:pt x="20243" y="17043"/>
                  </a:lnTo>
                  <a:lnTo>
                    <a:pt x="11379" y="29489"/>
                  </a:lnTo>
                  <a:lnTo>
                    <a:pt x="5054" y="42951"/>
                  </a:lnTo>
                  <a:lnTo>
                    <a:pt x="1257" y="57429"/>
                  </a:lnTo>
                  <a:lnTo>
                    <a:pt x="0" y="72923"/>
                  </a:lnTo>
                  <a:lnTo>
                    <a:pt x="1257" y="88544"/>
                  </a:lnTo>
                  <a:lnTo>
                    <a:pt x="5054" y="102895"/>
                  </a:lnTo>
                  <a:lnTo>
                    <a:pt x="11379" y="115976"/>
                  </a:lnTo>
                  <a:lnTo>
                    <a:pt x="20243" y="127787"/>
                  </a:lnTo>
                  <a:lnTo>
                    <a:pt x="34442" y="127787"/>
                  </a:lnTo>
                  <a:lnTo>
                    <a:pt x="25958" y="115214"/>
                  </a:lnTo>
                  <a:lnTo>
                    <a:pt x="19900" y="101879"/>
                  </a:lnTo>
                  <a:lnTo>
                    <a:pt x="16268" y="87782"/>
                  </a:lnTo>
                  <a:lnTo>
                    <a:pt x="15062" y="72796"/>
                  </a:lnTo>
                  <a:lnTo>
                    <a:pt x="16268" y="57683"/>
                  </a:lnTo>
                  <a:lnTo>
                    <a:pt x="19900" y="43459"/>
                  </a:lnTo>
                  <a:lnTo>
                    <a:pt x="25958" y="29870"/>
                  </a:lnTo>
                  <a:lnTo>
                    <a:pt x="34442" y="17043"/>
                  </a:lnTo>
                  <a:close/>
                </a:path>
                <a:path w="509269" h="128269">
                  <a:moveTo>
                    <a:pt x="125984" y="102768"/>
                  </a:moveTo>
                  <a:lnTo>
                    <a:pt x="110185" y="76352"/>
                  </a:lnTo>
                  <a:lnTo>
                    <a:pt x="110185" y="95529"/>
                  </a:lnTo>
                  <a:lnTo>
                    <a:pt x="110185" y="98704"/>
                  </a:lnTo>
                  <a:lnTo>
                    <a:pt x="108102" y="101117"/>
                  </a:lnTo>
                  <a:lnTo>
                    <a:pt x="99796" y="104927"/>
                  </a:lnTo>
                  <a:lnTo>
                    <a:pt x="93662" y="105816"/>
                  </a:lnTo>
                  <a:lnTo>
                    <a:pt x="77457" y="105816"/>
                  </a:lnTo>
                  <a:lnTo>
                    <a:pt x="71323" y="104927"/>
                  </a:lnTo>
                  <a:lnTo>
                    <a:pt x="63017" y="101117"/>
                  </a:lnTo>
                  <a:lnTo>
                    <a:pt x="60934" y="98704"/>
                  </a:lnTo>
                  <a:lnTo>
                    <a:pt x="60934" y="95529"/>
                  </a:lnTo>
                  <a:lnTo>
                    <a:pt x="62471" y="91084"/>
                  </a:lnTo>
                  <a:lnTo>
                    <a:pt x="67081" y="88036"/>
                  </a:lnTo>
                  <a:lnTo>
                    <a:pt x="74777" y="86131"/>
                  </a:lnTo>
                  <a:lnTo>
                    <a:pt x="85559" y="85496"/>
                  </a:lnTo>
                  <a:lnTo>
                    <a:pt x="96329" y="86131"/>
                  </a:lnTo>
                  <a:lnTo>
                    <a:pt x="104013" y="88036"/>
                  </a:lnTo>
                  <a:lnTo>
                    <a:pt x="108635" y="91084"/>
                  </a:lnTo>
                  <a:lnTo>
                    <a:pt x="110185" y="95529"/>
                  </a:lnTo>
                  <a:lnTo>
                    <a:pt x="110185" y="76352"/>
                  </a:lnTo>
                  <a:lnTo>
                    <a:pt x="109804" y="76225"/>
                  </a:lnTo>
                  <a:lnTo>
                    <a:pt x="102882" y="74320"/>
                  </a:lnTo>
                  <a:lnTo>
                    <a:pt x="94792" y="73177"/>
                  </a:lnTo>
                  <a:lnTo>
                    <a:pt x="85559" y="72796"/>
                  </a:lnTo>
                  <a:lnTo>
                    <a:pt x="76390" y="73177"/>
                  </a:lnTo>
                  <a:lnTo>
                    <a:pt x="45135" y="88290"/>
                  </a:lnTo>
                  <a:lnTo>
                    <a:pt x="45135" y="102768"/>
                  </a:lnTo>
                  <a:lnTo>
                    <a:pt x="85559" y="118516"/>
                  </a:lnTo>
                  <a:lnTo>
                    <a:pt x="94742" y="118135"/>
                  </a:lnTo>
                  <a:lnTo>
                    <a:pt x="124117" y="105816"/>
                  </a:lnTo>
                  <a:lnTo>
                    <a:pt x="125984" y="102768"/>
                  </a:lnTo>
                  <a:close/>
                </a:path>
                <a:path w="509269" h="128269">
                  <a:moveTo>
                    <a:pt x="136118" y="33680"/>
                  </a:moveTo>
                  <a:lnTo>
                    <a:pt x="97701" y="20218"/>
                  </a:lnTo>
                  <a:lnTo>
                    <a:pt x="95072" y="15773"/>
                  </a:lnTo>
                  <a:lnTo>
                    <a:pt x="128143" y="15773"/>
                  </a:lnTo>
                  <a:lnTo>
                    <a:pt x="128143" y="2819"/>
                  </a:lnTo>
                  <a:lnTo>
                    <a:pt x="42976" y="2819"/>
                  </a:lnTo>
                  <a:lnTo>
                    <a:pt x="42976" y="15773"/>
                  </a:lnTo>
                  <a:lnTo>
                    <a:pt x="76174" y="15773"/>
                  </a:lnTo>
                  <a:lnTo>
                    <a:pt x="73837" y="20218"/>
                  </a:lnTo>
                  <a:lnTo>
                    <a:pt x="34391" y="33680"/>
                  </a:lnTo>
                  <a:lnTo>
                    <a:pt x="43103" y="45237"/>
                  </a:lnTo>
                  <a:lnTo>
                    <a:pt x="82029" y="30251"/>
                  </a:lnTo>
                  <a:lnTo>
                    <a:pt x="85559" y="26314"/>
                  </a:lnTo>
                  <a:lnTo>
                    <a:pt x="93637" y="32791"/>
                  </a:lnTo>
                  <a:lnTo>
                    <a:pt x="103517" y="38252"/>
                  </a:lnTo>
                  <a:lnTo>
                    <a:pt x="115189" y="42316"/>
                  </a:lnTo>
                  <a:lnTo>
                    <a:pt x="128638" y="45364"/>
                  </a:lnTo>
                  <a:lnTo>
                    <a:pt x="136118" y="33680"/>
                  </a:lnTo>
                  <a:close/>
                </a:path>
                <a:path w="509269" h="128269">
                  <a:moveTo>
                    <a:pt x="140792" y="52311"/>
                  </a:moveTo>
                  <a:lnTo>
                    <a:pt x="30314" y="52311"/>
                  </a:lnTo>
                  <a:lnTo>
                    <a:pt x="30314" y="65176"/>
                  </a:lnTo>
                  <a:lnTo>
                    <a:pt x="140792" y="65176"/>
                  </a:lnTo>
                  <a:lnTo>
                    <a:pt x="140792" y="52311"/>
                  </a:lnTo>
                  <a:close/>
                </a:path>
                <a:path w="509269" h="128269">
                  <a:moveTo>
                    <a:pt x="206463" y="3962"/>
                  </a:moveTo>
                  <a:lnTo>
                    <a:pt x="191160" y="3962"/>
                  </a:lnTo>
                  <a:lnTo>
                    <a:pt x="191160" y="20472"/>
                  </a:lnTo>
                  <a:lnTo>
                    <a:pt x="191160" y="33426"/>
                  </a:lnTo>
                  <a:lnTo>
                    <a:pt x="191160" y="47142"/>
                  </a:lnTo>
                  <a:lnTo>
                    <a:pt x="164363" y="47142"/>
                  </a:lnTo>
                  <a:lnTo>
                    <a:pt x="164363" y="33426"/>
                  </a:lnTo>
                  <a:lnTo>
                    <a:pt x="191160" y="33426"/>
                  </a:lnTo>
                  <a:lnTo>
                    <a:pt x="191160" y="20472"/>
                  </a:lnTo>
                  <a:lnTo>
                    <a:pt x="164363" y="20472"/>
                  </a:lnTo>
                  <a:lnTo>
                    <a:pt x="164363" y="3962"/>
                  </a:lnTo>
                  <a:lnTo>
                    <a:pt x="149186" y="3962"/>
                  </a:lnTo>
                  <a:lnTo>
                    <a:pt x="149186" y="60096"/>
                  </a:lnTo>
                  <a:lnTo>
                    <a:pt x="206463" y="60096"/>
                  </a:lnTo>
                  <a:lnTo>
                    <a:pt x="206463" y="47142"/>
                  </a:lnTo>
                  <a:lnTo>
                    <a:pt x="206463" y="3962"/>
                  </a:lnTo>
                  <a:close/>
                </a:path>
                <a:path w="509269" h="128269">
                  <a:moveTo>
                    <a:pt x="243255" y="0"/>
                  </a:moveTo>
                  <a:lnTo>
                    <a:pt x="228079" y="0"/>
                  </a:lnTo>
                  <a:lnTo>
                    <a:pt x="228079" y="67970"/>
                  </a:lnTo>
                  <a:lnTo>
                    <a:pt x="243255" y="67970"/>
                  </a:lnTo>
                  <a:lnTo>
                    <a:pt x="243255" y="0"/>
                  </a:lnTo>
                  <a:close/>
                </a:path>
                <a:path w="509269" h="128269">
                  <a:moveTo>
                    <a:pt x="244424" y="86004"/>
                  </a:moveTo>
                  <a:lnTo>
                    <a:pt x="241681" y="81432"/>
                  </a:lnTo>
                  <a:lnTo>
                    <a:pt x="240944" y="80162"/>
                  </a:lnTo>
                  <a:lnTo>
                    <a:pt x="233972" y="75590"/>
                  </a:lnTo>
                  <a:lnTo>
                    <a:pt x="228752" y="72796"/>
                  </a:lnTo>
                  <a:lnTo>
                    <a:pt x="228752" y="96926"/>
                  </a:lnTo>
                  <a:lnTo>
                    <a:pt x="226771" y="99720"/>
                  </a:lnTo>
                  <a:lnTo>
                    <a:pt x="218821" y="104038"/>
                  </a:lnTo>
                  <a:lnTo>
                    <a:pt x="212928" y="105181"/>
                  </a:lnTo>
                  <a:lnTo>
                    <a:pt x="197370" y="105181"/>
                  </a:lnTo>
                  <a:lnTo>
                    <a:pt x="191528" y="104038"/>
                  </a:lnTo>
                  <a:lnTo>
                    <a:pt x="183578" y="99847"/>
                  </a:lnTo>
                  <a:lnTo>
                    <a:pt x="181597" y="96926"/>
                  </a:lnTo>
                  <a:lnTo>
                    <a:pt x="181597" y="89687"/>
                  </a:lnTo>
                  <a:lnTo>
                    <a:pt x="183553" y="86893"/>
                  </a:lnTo>
                  <a:lnTo>
                    <a:pt x="187490" y="84607"/>
                  </a:lnTo>
                  <a:lnTo>
                    <a:pt x="191427" y="82448"/>
                  </a:lnTo>
                  <a:lnTo>
                    <a:pt x="197281" y="81432"/>
                  </a:lnTo>
                  <a:lnTo>
                    <a:pt x="212979" y="81432"/>
                  </a:lnTo>
                  <a:lnTo>
                    <a:pt x="228752" y="96926"/>
                  </a:lnTo>
                  <a:lnTo>
                    <a:pt x="228752" y="72796"/>
                  </a:lnTo>
                  <a:lnTo>
                    <a:pt x="228231" y="72542"/>
                  </a:lnTo>
                  <a:lnTo>
                    <a:pt x="221513" y="70383"/>
                  </a:lnTo>
                  <a:lnTo>
                    <a:pt x="213804" y="69113"/>
                  </a:lnTo>
                  <a:lnTo>
                    <a:pt x="205105" y="68605"/>
                  </a:lnTo>
                  <a:lnTo>
                    <a:pt x="196443" y="69113"/>
                  </a:lnTo>
                  <a:lnTo>
                    <a:pt x="165912" y="86004"/>
                  </a:lnTo>
                  <a:lnTo>
                    <a:pt x="165912" y="100736"/>
                  </a:lnTo>
                  <a:lnTo>
                    <a:pt x="205105" y="118008"/>
                  </a:lnTo>
                  <a:lnTo>
                    <a:pt x="213804" y="117500"/>
                  </a:lnTo>
                  <a:lnTo>
                    <a:pt x="241681" y="105181"/>
                  </a:lnTo>
                  <a:lnTo>
                    <a:pt x="244348" y="100736"/>
                  </a:lnTo>
                  <a:lnTo>
                    <a:pt x="244424" y="86004"/>
                  </a:lnTo>
                  <a:close/>
                </a:path>
                <a:path w="509269" h="128269">
                  <a:moveTo>
                    <a:pt x="328917" y="77876"/>
                  </a:moveTo>
                  <a:lnTo>
                    <a:pt x="301713" y="48031"/>
                  </a:lnTo>
                  <a:lnTo>
                    <a:pt x="299478" y="23012"/>
                  </a:lnTo>
                  <a:lnTo>
                    <a:pt x="324726" y="23012"/>
                  </a:lnTo>
                  <a:lnTo>
                    <a:pt x="324726" y="9931"/>
                  </a:lnTo>
                  <a:lnTo>
                    <a:pt x="258241" y="9931"/>
                  </a:lnTo>
                  <a:lnTo>
                    <a:pt x="258241" y="23012"/>
                  </a:lnTo>
                  <a:lnTo>
                    <a:pt x="284048" y="23012"/>
                  </a:lnTo>
                  <a:lnTo>
                    <a:pt x="284048" y="35839"/>
                  </a:lnTo>
                  <a:lnTo>
                    <a:pt x="264833" y="74066"/>
                  </a:lnTo>
                  <a:lnTo>
                    <a:pt x="253796" y="81686"/>
                  </a:lnTo>
                  <a:lnTo>
                    <a:pt x="265226" y="91465"/>
                  </a:lnTo>
                  <a:lnTo>
                    <a:pt x="291884" y="60858"/>
                  </a:lnTo>
                  <a:lnTo>
                    <a:pt x="296583" y="68224"/>
                  </a:lnTo>
                  <a:lnTo>
                    <a:pt x="302628" y="75463"/>
                  </a:lnTo>
                  <a:lnTo>
                    <a:pt x="309994" y="82448"/>
                  </a:lnTo>
                  <a:lnTo>
                    <a:pt x="318681" y="89179"/>
                  </a:lnTo>
                  <a:lnTo>
                    <a:pt x="328917" y="77876"/>
                  </a:lnTo>
                  <a:close/>
                </a:path>
                <a:path w="509269" h="128269">
                  <a:moveTo>
                    <a:pt x="370268" y="45618"/>
                  </a:moveTo>
                  <a:lnTo>
                    <a:pt x="351637" y="45618"/>
                  </a:lnTo>
                  <a:lnTo>
                    <a:pt x="351637" y="25"/>
                  </a:lnTo>
                  <a:lnTo>
                    <a:pt x="336270" y="25"/>
                  </a:lnTo>
                  <a:lnTo>
                    <a:pt x="336270" y="118516"/>
                  </a:lnTo>
                  <a:lnTo>
                    <a:pt x="351637" y="118516"/>
                  </a:lnTo>
                  <a:lnTo>
                    <a:pt x="351637" y="58445"/>
                  </a:lnTo>
                  <a:lnTo>
                    <a:pt x="370268" y="58445"/>
                  </a:lnTo>
                  <a:lnTo>
                    <a:pt x="370268" y="45618"/>
                  </a:lnTo>
                  <a:close/>
                </a:path>
                <a:path w="509269" h="128269">
                  <a:moveTo>
                    <a:pt x="478904" y="89814"/>
                  </a:moveTo>
                  <a:lnTo>
                    <a:pt x="450075" y="89814"/>
                  </a:lnTo>
                  <a:lnTo>
                    <a:pt x="450075" y="71145"/>
                  </a:lnTo>
                  <a:lnTo>
                    <a:pt x="465505" y="71145"/>
                  </a:lnTo>
                  <a:lnTo>
                    <a:pt x="465505" y="58445"/>
                  </a:lnTo>
                  <a:lnTo>
                    <a:pt x="434530" y="58445"/>
                  </a:lnTo>
                  <a:lnTo>
                    <a:pt x="434530" y="71145"/>
                  </a:lnTo>
                  <a:lnTo>
                    <a:pt x="434530" y="89814"/>
                  </a:lnTo>
                  <a:lnTo>
                    <a:pt x="414032" y="89814"/>
                  </a:lnTo>
                  <a:lnTo>
                    <a:pt x="414032" y="71145"/>
                  </a:lnTo>
                  <a:lnTo>
                    <a:pt x="434530" y="71145"/>
                  </a:lnTo>
                  <a:lnTo>
                    <a:pt x="434530" y="58445"/>
                  </a:lnTo>
                  <a:lnTo>
                    <a:pt x="399402" y="58445"/>
                  </a:lnTo>
                  <a:lnTo>
                    <a:pt x="399402" y="46380"/>
                  </a:lnTo>
                  <a:lnTo>
                    <a:pt x="463092" y="46380"/>
                  </a:lnTo>
                  <a:lnTo>
                    <a:pt x="463092" y="10312"/>
                  </a:lnTo>
                  <a:lnTo>
                    <a:pt x="384098" y="10312"/>
                  </a:lnTo>
                  <a:lnTo>
                    <a:pt x="384098" y="23139"/>
                  </a:lnTo>
                  <a:lnTo>
                    <a:pt x="447548" y="23139"/>
                  </a:lnTo>
                  <a:lnTo>
                    <a:pt x="447548" y="34442"/>
                  </a:lnTo>
                  <a:lnTo>
                    <a:pt x="383857" y="34442"/>
                  </a:lnTo>
                  <a:lnTo>
                    <a:pt x="383857" y="71145"/>
                  </a:lnTo>
                  <a:lnTo>
                    <a:pt x="398475" y="71145"/>
                  </a:lnTo>
                  <a:lnTo>
                    <a:pt x="398475" y="89814"/>
                  </a:lnTo>
                  <a:lnTo>
                    <a:pt x="368414" y="89814"/>
                  </a:lnTo>
                  <a:lnTo>
                    <a:pt x="368414" y="102514"/>
                  </a:lnTo>
                  <a:lnTo>
                    <a:pt x="478904" y="102514"/>
                  </a:lnTo>
                  <a:lnTo>
                    <a:pt x="478904" y="89814"/>
                  </a:lnTo>
                  <a:close/>
                </a:path>
                <a:path w="509269" h="128269">
                  <a:moveTo>
                    <a:pt x="508952" y="72923"/>
                  </a:moveTo>
                  <a:lnTo>
                    <a:pt x="507682" y="57429"/>
                  </a:lnTo>
                  <a:lnTo>
                    <a:pt x="503872" y="42951"/>
                  </a:lnTo>
                  <a:lnTo>
                    <a:pt x="497535" y="29489"/>
                  </a:lnTo>
                  <a:lnTo>
                    <a:pt x="488645" y="17043"/>
                  </a:lnTo>
                  <a:lnTo>
                    <a:pt x="474332" y="17043"/>
                  </a:lnTo>
                  <a:lnTo>
                    <a:pt x="482854" y="29870"/>
                  </a:lnTo>
                  <a:lnTo>
                    <a:pt x="488950" y="43459"/>
                  </a:lnTo>
                  <a:lnTo>
                    <a:pt x="492607" y="57810"/>
                  </a:lnTo>
                  <a:lnTo>
                    <a:pt x="493839" y="72796"/>
                  </a:lnTo>
                  <a:lnTo>
                    <a:pt x="492607" y="87909"/>
                  </a:lnTo>
                  <a:lnTo>
                    <a:pt x="488950" y="102133"/>
                  </a:lnTo>
                  <a:lnTo>
                    <a:pt x="482854" y="115468"/>
                  </a:lnTo>
                  <a:lnTo>
                    <a:pt x="474332" y="127787"/>
                  </a:lnTo>
                  <a:lnTo>
                    <a:pt x="488581" y="127787"/>
                  </a:lnTo>
                  <a:lnTo>
                    <a:pt x="497497" y="115976"/>
                  </a:lnTo>
                  <a:lnTo>
                    <a:pt x="503847" y="102768"/>
                  </a:lnTo>
                  <a:lnTo>
                    <a:pt x="507669" y="88544"/>
                  </a:lnTo>
                  <a:lnTo>
                    <a:pt x="508952" y="7292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2" name="object 42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1209040" y="1981199"/>
              <a:ext cx="179450" cy="117982"/>
            </a:xfrm>
            <a:prstGeom prst="rect">
              <a:avLst/>
            </a:prstGeom>
          </p:spPr>
        </p:pic>
        <p:pic>
          <p:nvPicPr>
            <p:cNvPr id="43" name="object 43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1408303" y="1981260"/>
              <a:ext cx="383540" cy="123383"/>
            </a:xfrm>
            <a:prstGeom prst="rect">
              <a:avLst/>
            </a:prstGeom>
          </p:spPr>
        </p:pic>
        <p:pic>
          <p:nvPicPr>
            <p:cNvPr id="44" name="object 44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1828800" y="1978151"/>
              <a:ext cx="1571244" cy="131064"/>
            </a:xfrm>
            <a:prstGeom prst="rect">
              <a:avLst/>
            </a:prstGeom>
          </p:spPr>
        </p:pic>
        <p:pic>
          <p:nvPicPr>
            <p:cNvPr id="45" name="object 45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589788" y="2183891"/>
              <a:ext cx="1461515" cy="259079"/>
            </a:xfrm>
            <a:prstGeom prst="rect">
              <a:avLst/>
            </a:prstGeom>
          </p:spPr>
        </p:pic>
        <p:pic>
          <p:nvPicPr>
            <p:cNvPr id="46" name="object 46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2086356" y="2183891"/>
              <a:ext cx="5143500" cy="124968"/>
            </a:xfrm>
            <a:prstGeom prst="rect">
              <a:avLst/>
            </a:prstGeom>
          </p:spPr>
        </p:pic>
      </p:grpSp>
      <p:grpSp>
        <p:nvGrpSpPr>
          <p:cNvPr id="47" name="object 47"/>
          <p:cNvGrpSpPr/>
          <p:nvPr/>
        </p:nvGrpSpPr>
        <p:grpSpPr>
          <a:xfrm>
            <a:off x="396240" y="2621279"/>
            <a:ext cx="6858634" cy="7726680"/>
            <a:chOff x="396240" y="2621279"/>
            <a:chExt cx="6858634" cy="7726680"/>
          </a:xfrm>
        </p:grpSpPr>
        <p:pic>
          <p:nvPicPr>
            <p:cNvPr id="48" name="object 48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487680" y="2837687"/>
              <a:ext cx="6760464" cy="7502652"/>
            </a:xfrm>
            <a:prstGeom prst="rect">
              <a:avLst/>
            </a:prstGeom>
          </p:spPr>
        </p:pic>
        <p:sp>
          <p:nvSpPr>
            <p:cNvPr id="49" name="object 49"/>
            <p:cNvSpPr/>
            <p:nvPr/>
          </p:nvSpPr>
          <p:spPr>
            <a:xfrm>
              <a:off x="489204" y="2839211"/>
              <a:ext cx="6758940" cy="7502525"/>
            </a:xfrm>
            <a:custGeom>
              <a:avLst/>
              <a:gdLst/>
              <a:ahLst/>
              <a:cxnLst/>
              <a:rect l="l" t="t" r="r" b="b"/>
              <a:pathLst>
                <a:path w="6758940" h="7502525">
                  <a:moveTo>
                    <a:pt x="0" y="7502144"/>
                  </a:moveTo>
                  <a:lnTo>
                    <a:pt x="6758940" y="7502144"/>
                  </a:lnTo>
                  <a:lnTo>
                    <a:pt x="6758940" y="0"/>
                  </a:lnTo>
                  <a:lnTo>
                    <a:pt x="0" y="0"/>
                  </a:lnTo>
                  <a:lnTo>
                    <a:pt x="0" y="7502144"/>
                  </a:lnTo>
                  <a:close/>
                </a:path>
              </a:pathLst>
            </a:custGeom>
            <a:ln w="12700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0"/>
            <p:cNvSpPr/>
            <p:nvPr/>
          </p:nvSpPr>
          <p:spPr>
            <a:xfrm>
              <a:off x="396240" y="2901695"/>
              <a:ext cx="92710" cy="125095"/>
            </a:xfrm>
            <a:custGeom>
              <a:avLst/>
              <a:gdLst/>
              <a:ahLst/>
              <a:cxnLst/>
              <a:rect l="l" t="t" r="r" b="b"/>
              <a:pathLst>
                <a:path w="92709" h="125094">
                  <a:moveTo>
                    <a:pt x="92583" y="0"/>
                  </a:moveTo>
                  <a:lnTo>
                    <a:pt x="0" y="0"/>
                  </a:lnTo>
                  <a:lnTo>
                    <a:pt x="92583" y="124840"/>
                  </a:lnTo>
                  <a:lnTo>
                    <a:pt x="92583" y="0"/>
                  </a:lnTo>
                  <a:close/>
                </a:path>
              </a:pathLst>
            </a:custGeom>
            <a:solidFill>
              <a:srgbClr val="7D7D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51"/>
            <p:cNvSpPr/>
            <p:nvPr/>
          </p:nvSpPr>
          <p:spPr>
            <a:xfrm>
              <a:off x="396240" y="2621279"/>
              <a:ext cx="2968625" cy="290830"/>
            </a:xfrm>
            <a:custGeom>
              <a:avLst/>
              <a:gdLst/>
              <a:ahLst/>
              <a:cxnLst/>
              <a:rect l="l" t="t" r="r" b="b"/>
              <a:pathLst>
                <a:path w="2968625" h="290830">
                  <a:moveTo>
                    <a:pt x="2968244" y="0"/>
                  </a:moveTo>
                  <a:lnTo>
                    <a:pt x="0" y="0"/>
                  </a:lnTo>
                  <a:lnTo>
                    <a:pt x="0" y="290702"/>
                  </a:lnTo>
                  <a:lnTo>
                    <a:pt x="2968244" y="290702"/>
                  </a:lnTo>
                  <a:lnTo>
                    <a:pt x="2968244" y="0"/>
                  </a:lnTo>
                  <a:close/>
                </a:path>
              </a:pathLst>
            </a:custGeom>
            <a:solidFill>
              <a:srgbClr val="6EAC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2" name="object 52"/>
            <p:cNvPicPr/>
            <p:nvPr/>
          </p:nvPicPr>
          <p:blipFill>
            <a:blip r:embed="rId29" cstate="print"/>
            <a:stretch>
              <a:fillRect/>
            </a:stretch>
          </p:blipFill>
          <p:spPr>
            <a:xfrm>
              <a:off x="1196340" y="2694431"/>
              <a:ext cx="139826" cy="142748"/>
            </a:xfrm>
            <a:prstGeom prst="rect">
              <a:avLst/>
            </a:prstGeom>
          </p:spPr>
        </p:pic>
        <p:pic>
          <p:nvPicPr>
            <p:cNvPr id="53" name="object 53"/>
            <p:cNvPicPr/>
            <p:nvPr/>
          </p:nvPicPr>
          <p:blipFill>
            <a:blip r:embed="rId30" cstate="print"/>
            <a:stretch>
              <a:fillRect/>
            </a:stretch>
          </p:blipFill>
          <p:spPr>
            <a:xfrm>
              <a:off x="1359281" y="2704845"/>
              <a:ext cx="69850" cy="94233"/>
            </a:xfrm>
            <a:prstGeom prst="rect">
              <a:avLst/>
            </a:prstGeom>
          </p:spPr>
        </p:pic>
        <p:sp>
          <p:nvSpPr>
            <p:cNvPr id="54" name="object 54"/>
            <p:cNvSpPr/>
            <p:nvPr/>
          </p:nvSpPr>
          <p:spPr>
            <a:xfrm>
              <a:off x="1453134" y="2694431"/>
              <a:ext cx="18415" cy="143510"/>
            </a:xfrm>
            <a:custGeom>
              <a:avLst/>
              <a:gdLst/>
              <a:ahLst/>
              <a:cxnLst/>
              <a:rect l="l" t="t" r="r" b="b"/>
              <a:pathLst>
                <a:path w="18415" h="143510">
                  <a:moveTo>
                    <a:pt x="18285" y="0"/>
                  </a:moveTo>
                  <a:lnTo>
                    <a:pt x="0" y="0"/>
                  </a:lnTo>
                  <a:lnTo>
                    <a:pt x="0" y="143255"/>
                  </a:lnTo>
                  <a:lnTo>
                    <a:pt x="18285" y="143255"/>
                  </a:lnTo>
                  <a:lnTo>
                    <a:pt x="1828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5" name="object 55"/>
            <p:cNvPicPr/>
            <p:nvPr/>
          </p:nvPicPr>
          <p:blipFill>
            <a:blip r:embed="rId31" cstate="print"/>
            <a:stretch>
              <a:fillRect/>
            </a:stretch>
          </p:blipFill>
          <p:spPr>
            <a:xfrm>
              <a:off x="1503553" y="2697987"/>
              <a:ext cx="133210" cy="139700"/>
            </a:xfrm>
            <a:prstGeom prst="rect">
              <a:avLst/>
            </a:prstGeom>
          </p:spPr>
        </p:pic>
        <p:sp>
          <p:nvSpPr>
            <p:cNvPr id="56" name="object 56"/>
            <p:cNvSpPr/>
            <p:nvPr/>
          </p:nvSpPr>
          <p:spPr>
            <a:xfrm>
              <a:off x="1655940" y="2696717"/>
              <a:ext cx="133350" cy="140970"/>
            </a:xfrm>
            <a:custGeom>
              <a:avLst/>
              <a:gdLst/>
              <a:ahLst/>
              <a:cxnLst/>
              <a:rect l="l" t="t" r="r" b="b"/>
              <a:pathLst>
                <a:path w="133350" h="140969">
                  <a:moveTo>
                    <a:pt x="113804" y="92710"/>
                  </a:moveTo>
                  <a:lnTo>
                    <a:pt x="17665" y="92710"/>
                  </a:lnTo>
                  <a:lnTo>
                    <a:pt x="17665" y="109220"/>
                  </a:lnTo>
                  <a:lnTo>
                    <a:pt x="95135" y="109220"/>
                  </a:lnTo>
                  <a:lnTo>
                    <a:pt x="95135" y="140970"/>
                  </a:lnTo>
                  <a:lnTo>
                    <a:pt x="113804" y="140970"/>
                  </a:lnTo>
                  <a:lnTo>
                    <a:pt x="113804" y="109220"/>
                  </a:lnTo>
                  <a:lnTo>
                    <a:pt x="113804" y="92710"/>
                  </a:lnTo>
                  <a:close/>
                </a:path>
                <a:path w="133350" h="140969">
                  <a:moveTo>
                    <a:pt x="133235" y="68580"/>
                  </a:moveTo>
                  <a:lnTo>
                    <a:pt x="75831" y="68580"/>
                  </a:lnTo>
                  <a:lnTo>
                    <a:pt x="75831" y="59690"/>
                  </a:lnTo>
                  <a:lnTo>
                    <a:pt x="115328" y="59690"/>
                  </a:lnTo>
                  <a:lnTo>
                    <a:pt x="115328" y="44450"/>
                  </a:lnTo>
                  <a:lnTo>
                    <a:pt x="39636" y="44450"/>
                  </a:lnTo>
                  <a:lnTo>
                    <a:pt x="39636" y="35560"/>
                  </a:lnTo>
                  <a:lnTo>
                    <a:pt x="112153" y="35560"/>
                  </a:lnTo>
                  <a:lnTo>
                    <a:pt x="112153" y="21590"/>
                  </a:lnTo>
                  <a:lnTo>
                    <a:pt x="112153" y="15240"/>
                  </a:lnTo>
                  <a:lnTo>
                    <a:pt x="112153" y="0"/>
                  </a:lnTo>
                  <a:lnTo>
                    <a:pt x="21094" y="0"/>
                  </a:lnTo>
                  <a:lnTo>
                    <a:pt x="21094" y="15240"/>
                  </a:lnTo>
                  <a:lnTo>
                    <a:pt x="93484" y="15240"/>
                  </a:lnTo>
                  <a:lnTo>
                    <a:pt x="93484" y="21590"/>
                  </a:lnTo>
                  <a:lnTo>
                    <a:pt x="21094" y="21590"/>
                  </a:lnTo>
                  <a:lnTo>
                    <a:pt x="21094" y="35560"/>
                  </a:lnTo>
                  <a:lnTo>
                    <a:pt x="21094" y="44450"/>
                  </a:lnTo>
                  <a:lnTo>
                    <a:pt x="21094" y="59690"/>
                  </a:lnTo>
                  <a:lnTo>
                    <a:pt x="57162" y="59690"/>
                  </a:lnTo>
                  <a:lnTo>
                    <a:pt x="57162" y="68580"/>
                  </a:lnTo>
                  <a:lnTo>
                    <a:pt x="0" y="68580"/>
                  </a:lnTo>
                  <a:lnTo>
                    <a:pt x="0" y="85090"/>
                  </a:lnTo>
                  <a:lnTo>
                    <a:pt x="133235" y="85090"/>
                  </a:lnTo>
                  <a:lnTo>
                    <a:pt x="133235" y="6858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7" name="object 57"/>
            <p:cNvPicPr/>
            <p:nvPr/>
          </p:nvPicPr>
          <p:blipFill>
            <a:blip r:embed="rId32" cstate="print"/>
            <a:stretch>
              <a:fillRect/>
            </a:stretch>
          </p:blipFill>
          <p:spPr>
            <a:xfrm>
              <a:off x="1808353" y="2697860"/>
              <a:ext cx="133210" cy="139826"/>
            </a:xfrm>
            <a:prstGeom prst="rect">
              <a:avLst/>
            </a:prstGeom>
          </p:spPr>
        </p:pic>
        <p:pic>
          <p:nvPicPr>
            <p:cNvPr id="58" name="object 58"/>
            <p:cNvPicPr/>
            <p:nvPr/>
          </p:nvPicPr>
          <p:blipFill>
            <a:blip r:embed="rId33" cstate="print"/>
            <a:stretch>
              <a:fillRect/>
            </a:stretch>
          </p:blipFill>
          <p:spPr>
            <a:xfrm>
              <a:off x="2014093" y="2697860"/>
              <a:ext cx="133210" cy="139826"/>
            </a:xfrm>
            <a:prstGeom prst="rect">
              <a:avLst/>
            </a:prstGeom>
          </p:spPr>
        </p:pic>
        <p:pic>
          <p:nvPicPr>
            <p:cNvPr id="59" name="object 59"/>
            <p:cNvPicPr/>
            <p:nvPr/>
          </p:nvPicPr>
          <p:blipFill>
            <a:blip r:embed="rId34" cstate="print"/>
            <a:stretch>
              <a:fillRect/>
            </a:stretch>
          </p:blipFill>
          <p:spPr>
            <a:xfrm>
              <a:off x="2173859" y="2694450"/>
              <a:ext cx="114808" cy="142728"/>
            </a:xfrm>
            <a:prstGeom prst="rect">
              <a:avLst/>
            </a:prstGeom>
          </p:spPr>
        </p:pic>
        <p:pic>
          <p:nvPicPr>
            <p:cNvPr id="60" name="object 60"/>
            <p:cNvPicPr/>
            <p:nvPr/>
          </p:nvPicPr>
          <p:blipFill>
            <a:blip r:embed="rId35" cstate="print"/>
            <a:stretch>
              <a:fillRect/>
            </a:stretch>
          </p:blipFill>
          <p:spPr>
            <a:xfrm>
              <a:off x="2321051" y="2694431"/>
              <a:ext cx="239268" cy="155448"/>
            </a:xfrm>
            <a:prstGeom prst="rect">
              <a:avLst/>
            </a:prstGeom>
          </p:spPr>
        </p:pic>
        <p:pic>
          <p:nvPicPr>
            <p:cNvPr id="61" name="object 61"/>
            <p:cNvPicPr/>
            <p:nvPr/>
          </p:nvPicPr>
          <p:blipFill>
            <a:blip r:embed="rId36" cstate="print"/>
            <a:stretch>
              <a:fillRect/>
            </a:stretch>
          </p:blipFill>
          <p:spPr>
            <a:xfrm>
              <a:off x="1359407" y="2991611"/>
              <a:ext cx="5099304" cy="7181088"/>
            </a:xfrm>
            <a:prstGeom prst="rect">
              <a:avLst/>
            </a:prstGeom>
          </p:spPr>
        </p:pic>
        <p:sp>
          <p:nvSpPr>
            <p:cNvPr id="62" name="object 62"/>
            <p:cNvSpPr/>
            <p:nvPr/>
          </p:nvSpPr>
          <p:spPr>
            <a:xfrm>
              <a:off x="2997708" y="4489716"/>
              <a:ext cx="2705100" cy="4140835"/>
            </a:xfrm>
            <a:custGeom>
              <a:avLst/>
              <a:gdLst/>
              <a:ahLst/>
              <a:cxnLst/>
              <a:rect l="l" t="t" r="r" b="b"/>
              <a:pathLst>
                <a:path w="2705100" h="4140834">
                  <a:moveTo>
                    <a:pt x="685787" y="1399032"/>
                  </a:moveTo>
                  <a:lnTo>
                    <a:pt x="0" y="1399032"/>
                  </a:lnTo>
                  <a:lnTo>
                    <a:pt x="0" y="1508747"/>
                  </a:lnTo>
                  <a:lnTo>
                    <a:pt x="685787" y="1508747"/>
                  </a:lnTo>
                  <a:lnTo>
                    <a:pt x="685787" y="1399032"/>
                  </a:lnTo>
                  <a:close/>
                </a:path>
                <a:path w="2705100" h="4140834">
                  <a:moveTo>
                    <a:pt x="685787" y="777240"/>
                  </a:moveTo>
                  <a:lnTo>
                    <a:pt x="0" y="777240"/>
                  </a:lnTo>
                  <a:lnTo>
                    <a:pt x="0" y="888479"/>
                  </a:lnTo>
                  <a:lnTo>
                    <a:pt x="685787" y="888479"/>
                  </a:lnTo>
                  <a:lnTo>
                    <a:pt x="685787" y="777240"/>
                  </a:lnTo>
                  <a:close/>
                </a:path>
                <a:path w="2705100" h="4140834">
                  <a:moveTo>
                    <a:pt x="685787" y="467868"/>
                  </a:moveTo>
                  <a:lnTo>
                    <a:pt x="0" y="467868"/>
                  </a:lnTo>
                  <a:lnTo>
                    <a:pt x="0" y="579107"/>
                  </a:lnTo>
                  <a:lnTo>
                    <a:pt x="685787" y="579107"/>
                  </a:lnTo>
                  <a:lnTo>
                    <a:pt x="685787" y="467868"/>
                  </a:lnTo>
                  <a:close/>
                </a:path>
                <a:path w="2705100" h="4140834">
                  <a:moveTo>
                    <a:pt x="690372" y="940308"/>
                  </a:moveTo>
                  <a:lnTo>
                    <a:pt x="4572" y="940308"/>
                  </a:lnTo>
                  <a:lnTo>
                    <a:pt x="4572" y="1050023"/>
                  </a:lnTo>
                  <a:lnTo>
                    <a:pt x="690372" y="1050023"/>
                  </a:lnTo>
                  <a:lnTo>
                    <a:pt x="690372" y="940308"/>
                  </a:lnTo>
                  <a:close/>
                </a:path>
                <a:path w="2705100" h="4140834">
                  <a:moveTo>
                    <a:pt x="690372" y="620268"/>
                  </a:moveTo>
                  <a:lnTo>
                    <a:pt x="4572" y="620268"/>
                  </a:lnTo>
                  <a:lnTo>
                    <a:pt x="4572" y="731507"/>
                  </a:lnTo>
                  <a:lnTo>
                    <a:pt x="690372" y="731507"/>
                  </a:lnTo>
                  <a:lnTo>
                    <a:pt x="690372" y="620268"/>
                  </a:lnTo>
                  <a:close/>
                </a:path>
                <a:path w="2705100" h="4140834">
                  <a:moveTo>
                    <a:pt x="690372" y="0"/>
                  </a:moveTo>
                  <a:lnTo>
                    <a:pt x="4572" y="0"/>
                  </a:lnTo>
                  <a:lnTo>
                    <a:pt x="4572" y="111239"/>
                  </a:lnTo>
                  <a:lnTo>
                    <a:pt x="690372" y="111239"/>
                  </a:lnTo>
                  <a:lnTo>
                    <a:pt x="690372" y="0"/>
                  </a:lnTo>
                  <a:close/>
                </a:path>
                <a:path w="2705100" h="4140834">
                  <a:moveTo>
                    <a:pt x="778764" y="2416937"/>
                  </a:moveTo>
                  <a:lnTo>
                    <a:pt x="3048" y="2416937"/>
                  </a:lnTo>
                  <a:lnTo>
                    <a:pt x="3048" y="2502268"/>
                  </a:lnTo>
                  <a:lnTo>
                    <a:pt x="778764" y="2502268"/>
                  </a:lnTo>
                  <a:lnTo>
                    <a:pt x="778764" y="2416937"/>
                  </a:lnTo>
                  <a:close/>
                </a:path>
                <a:path w="2705100" h="4140834">
                  <a:moveTo>
                    <a:pt x="867156" y="2954909"/>
                  </a:moveTo>
                  <a:lnTo>
                    <a:pt x="0" y="2954909"/>
                  </a:lnTo>
                  <a:lnTo>
                    <a:pt x="0" y="3044812"/>
                  </a:lnTo>
                  <a:lnTo>
                    <a:pt x="867156" y="3044812"/>
                  </a:lnTo>
                  <a:lnTo>
                    <a:pt x="867156" y="2954909"/>
                  </a:lnTo>
                  <a:close/>
                </a:path>
                <a:path w="2705100" h="4140834">
                  <a:moveTo>
                    <a:pt x="870204" y="2604389"/>
                  </a:moveTo>
                  <a:lnTo>
                    <a:pt x="3048" y="2604389"/>
                  </a:lnTo>
                  <a:lnTo>
                    <a:pt x="3048" y="2694292"/>
                  </a:lnTo>
                  <a:lnTo>
                    <a:pt x="870204" y="2694292"/>
                  </a:lnTo>
                  <a:lnTo>
                    <a:pt x="870204" y="2604389"/>
                  </a:lnTo>
                  <a:close/>
                </a:path>
                <a:path w="2705100" h="4140834">
                  <a:moveTo>
                    <a:pt x="871728" y="2779649"/>
                  </a:moveTo>
                  <a:lnTo>
                    <a:pt x="6096" y="2779649"/>
                  </a:lnTo>
                  <a:lnTo>
                    <a:pt x="6096" y="2869552"/>
                  </a:lnTo>
                  <a:lnTo>
                    <a:pt x="871728" y="2869552"/>
                  </a:lnTo>
                  <a:lnTo>
                    <a:pt x="871728" y="2779649"/>
                  </a:lnTo>
                  <a:close/>
                </a:path>
                <a:path w="2705100" h="4140834">
                  <a:moveTo>
                    <a:pt x="1027163" y="4020185"/>
                  </a:moveTo>
                  <a:lnTo>
                    <a:pt x="0" y="4020185"/>
                  </a:lnTo>
                  <a:lnTo>
                    <a:pt x="0" y="4140568"/>
                  </a:lnTo>
                  <a:lnTo>
                    <a:pt x="1027163" y="4140568"/>
                  </a:lnTo>
                  <a:lnTo>
                    <a:pt x="1027163" y="4020185"/>
                  </a:lnTo>
                  <a:close/>
                </a:path>
                <a:path w="2705100" h="4140834">
                  <a:moveTo>
                    <a:pt x="1269492" y="3378593"/>
                  </a:moveTo>
                  <a:lnTo>
                    <a:pt x="10668" y="3378593"/>
                  </a:lnTo>
                  <a:lnTo>
                    <a:pt x="10668" y="3473056"/>
                  </a:lnTo>
                  <a:lnTo>
                    <a:pt x="1269492" y="3473056"/>
                  </a:lnTo>
                  <a:lnTo>
                    <a:pt x="1269492" y="3378593"/>
                  </a:lnTo>
                  <a:close/>
                </a:path>
                <a:path w="2705100" h="4140834">
                  <a:moveTo>
                    <a:pt x="1414272" y="3852545"/>
                  </a:moveTo>
                  <a:lnTo>
                    <a:pt x="7620" y="3852545"/>
                  </a:lnTo>
                  <a:lnTo>
                    <a:pt x="7620" y="3953116"/>
                  </a:lnTo>
                  <a:lnTo>
                    <a:pt x="1414272" y="3953116"/>
                  </a:lnTo>
                  <a:lnTo>
                    <a:pt x="1414272" y="3852545"/>
                  </a:lnTo>
                  <a:close/>
                </a:path>
                <a:path w="2705100" h="4140834">
                  <a:moveTo>
                    <a:pt x="1414272" y="3694061"/>
                  </a:moveTo>
                  <a:lnTo>
                    <a:pt x="7620" y="3694061"/>
                  </a:lnTo>
                  <a:lnTo>
                    <a:pt x="7620" y="3794620"/>
                  </a:lnTo>
                  <a:lnTo>
                    <a:pt x="1414272" y="3794620"/>
                  </a:lnTo>
                  <a:lnTo>
                    <a:pt x="1414272" y="3694061"/>
                  </a:lnTo>
                  <a:close/>
                </a:path>
                <a:path w="2705100" h="4140834">
                  <a:moveTo>
                    <a:pt x="1641348" y="156984"/>
                  </a:moveTo>
                  <a:lnTo>
                    <a:pt x="4572" y="156984"/>
                  </a:lnTo>
                  <a:lnTo>
                    <a:pt x="4572" y="266687"/>
                  </a:lnTo>
                  <a:lnTo>
                    <a:pt x="1641348" y="266687"/>
                  </a:lnTo>
                  <a:lnTo>
                    <a:pt x="1641348" y="156984"/>
                  </a:lnTo>
                  <a:close/>
                </a:path>
                <a:path w="2705100" h="4140834">
                  <a:moveTo>
                    <a:pt x="2092452" y="307848"/>
                  </a:moveTo>
                  <a:lnTo>
                    <a:pt x="4572" y="307848"/>
                  </a:lnTo>
                  <a:lnTo>
                    <a:pt x="4572" y="437375"/>
                  </a:lnTo>
                  <a:lnTo>
                    <a:pt x="2092452" y="437375"/>
                  </a:lnTo>
                  <a:lnTo>
                    <a:pt x="2092452" y="307848"/>
                  </a:lnTo>
                  <a:close/>
                </a:path>
                <a:path w="2705100" h="4140834">
                  <a:moveTo>
                    <a:pt x="2378964" y="1394472"/>
                  </a:moveTo>
                  <a:lnTo>
                    <a:pt x="1693164" y="1394472"/>
                  </a:lnTo>
                  <a:lnTo>
                    <a:pt x="1693164" y="1505699"/>
                  </a:lnTo>
                  <a:lnTo>
                    <a:pt x="2378964" y="1505699"/>
                  </a:lnTo>
                  <a:lnTo>
                    <a:pt x="2378964" y="1394472"/>
                  </a:lnTo>
                  <a:close/>
                </a:path>
                <a:path w="2705100" h="4140834">
                  <a:moveTo>
                    <a:pt x="2378964" y="783348"/>
                  </a:moveTo>
                  <a:lnTo>
                    <a:pt x="1693164" y="783348"/>
                  </a:lnTo>
                  <a:lnTo>
                    <a:pt x="1693164" y="893051"/>
                  </a:lnTo>
                  <a:lnTo>
                    <a:pt x="2378964" y="893051"/>
                  </a:lnTo>
                  <a:lnTo>
                    <a:pt x="2378964" y="783348"/>
                  </a:lnTo>
                  <a:close/>
                </a:path>
                <a:path w="2705100" h="4140834">
                  <a:moveTo>
                    <a:pt x="2383536" y="944880"/>
                  </a:moveTo>
                  <a:lnTo>
                    <a:pt x="1697736" y="944880"/>
                  </a:lnTo>
                  <a:lnTo>
                    <a:pt x="1697736" y="1056119"/>
                  </a:lnTo>
                  <a:lnTo>
                    <a:pt x="2383536" y="1056119"/>
                  </a:lnTo>
                  <a:lnTo>
                    <a:pt x="2383536" y="944880"/>
                  </a:lnTo>
                  <a:close/>
                </a:path>
                <a:path w="2705100" h="4140834">
                  <a:moveTo>
                    <a:pt x="2383536" y="624840"/>
                  </a:moveTo>
                  <a:lnTo>
                    <a:pt x="1697736" y="624840"/>
                  </a:lnTo>
                  <a:lnTo>
                    <a:pt x="1697736" y="736079"/>
                  </a:lnTo>
                  <a:lnTo>
                    <a:pt x="2383536" y="736079"/>
                  </a:lnTo>
                  <a:lnTo>
                    <a:pt x="2383536" y="624840"/>
                  </a:lnTo>
                  <a:close/>
                </a:path>
                <a:path w="2705100" h="4140834">
                  <a:moveTo>
                    <a:pt x="2383536" y="3060"/>
                  </a:moveTo>
                  <a:lnTo>
                    <a:pt x="1697736" y="3060"/>
                  </a:lnTo>
                  <a:lnTo>
                    <a:pt x="1697736" y="112763"/>
                  </a:lnTo>
                  <a:lnTo>
                    <a:pt x="2383536" y="112763"/>
                  </a:lnTo>
                  <a:lnTo>
                    <a:pt x="2383536" y="3060"/>
                  </a:lnTo>
                  <a:close/>
                </a:path>
                <a:path w="2705100" h="4140834">
                  <a:moveTo>
                    <a:pt x="2555748" y="3546221"/>
                  </a:moveTo>
                  <a:lnTo>
                    <a:pt x="7620" y="3546221"/>
                  </a:lnTo>
                  <a:lnTo>
                    <a:pt x="7620" y="3639172"/>
                  </a:lnTo>
                  <a:lnTo>
                    <a:pt x="2555748" y="3639172"/>
                  </a:lnTo>
                  <a:lnTo>
                    <a:pt x="2555748" y="3546221"/>
                  </a:lnTo>
                  <a:close/>
                </a:path>
                <a:path w="2705100" h="4140834">
                  <a:moveTo>
                    <a:pt x="2705087" y="4015613"/>
                  </a:moveTo>
                  <a:lnTo>
                    <a:pt x="1679448" y="4015613"/>
                  </a:lnTo>
                  <a:lnTo>
                    <a:pt x="1679448" y="4134472"/>
                  </a:lnTo>
                  <a:lnTo>
                    <a:pt x="2705087" y="4134472"/>
                  </a:lnTo>
                  <a:lnTo>
                    <a:pt x="2705087" y="401561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3" name="object 63"/>
          <p:cNvSpPr txBox="1"/>
          <p:nvPr/>
        </p:nvSpPr>
        <p:spPr>
          <a:xfrm>
            <a:off x="317093" y="118617"/>
            <a:ext cx="245681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Ⅵ.</a:t>
            </a:r>
            <a:r>
              <a:rPr sz="1800" b="1" spc="-20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기타</a:t>
            </a:r>
            <a:r>
              <a:rPr sz="1800" b="1" spc="-25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성과</a:t>
            </a:r>
            <a:r>
              <a:rPr sz="1800" b="1" spc="-10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검증</a:t>
            </a:r>
            <a:r>
              <a:rPr sz="1800" b="1" spc="-25" dirty="0">
                <a:solidFill>
                  <a:srgbClr val="FFFFFF"/>
                </a:solidFill>
                <a:latin typeface="Malgun Gothic"/>
                <a:cs typeface="Malgun Gothic"/>
              </a:rPr>
              <a:t> 기준</a:t>
            </a:r>
            <a:endParaRPr sz="1800">
              <a:latin typeface="Malgun Gothic"/>
              <a:cs typeface="Malgun Gothic"/>
            </a:endParaRPr>
          </a:p>
        </p:txBody>
      </p:sp>
      <p:sp>
        <p:nvSpPr>
          <p:cNvPr id="64" name="object 6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045"/>
              </a:lnSpc>
            </a:pPr>
            <a:fld id="{81D60167-4931-47E6-BA6A-407CBD079E47}" type="slidenum">
              <a:rPr spc="-25" dirty="0"/>
              <a:t>50</a:t>
            </a:fld>
            <a:endParaRPr spc="-25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96240" y="568451"/>
            <a:ext cx="6858634" cy="9775190"/>
            <a:chOff x="396240" y="568451"/>
            <a:chExt cx="6858634" cy="977519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59536" y="641603"/>
              <a:ext cx="139877" cy="144272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22477" y="652144"/>
              <a:ext cx="69951" cy="95123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1116304" y="641603"/>
              <a:ext cx="18415" cy="144780"/>
            </a:xfrm>
            <a:custGeom>
              <a:avLst/>
              <a:gdLst/>
              <a:ahLst/>
              <a:cxnLst/>
              <a:rect l="l" t="t" r="r" b="b"/>
              <a:pathLst>
                <a:path w="18415" h="144779">
                  <a:moveTo>
                    <a:pt x="18310" y="0"/>
                  </a:moveTo>
                  <a:lnTo>
                    <a:pt x="0" y="0"/>
                  </a:lnTo>
                  <a:lnTo>
                    <a:pt x="0" y="144779"/>
                  </a:lnTo>
                  <a:lnTo>
                    <a:pt x="18310" y="144779"/>
                  </a:lnTo>
                  <a:lnTo>
                    <a:pt x="1831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66748" y="645667"/>
              <a:ext cx="133235" cy="140716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1319149" y="643127"/>
              <a:ext cx="133350" cy="143510"/>
            </a:xfrm>
            <a:custGeom>
              <a:avLst/>
              <a:gdLst/>
              <a:ahLst/>
              <a:cxnLst/>
              <a:rect l="l" t="t" r="r" b="b"/>
              <a:pathLst>
                <a:path w="133350" h="143509">
                  <a:moveTo>
                    <a:pt x="113792" y="95250"/>
                  </a:moveTo>
                  <a:lnTo>
                    <a:pt x="17653" y="95250"/>
                  </a:lnTo>
                  <a:lnTo>
                    <a:pt x="17653" y="110490"/>
                  </a:lnTo>
                  <a:lnTo>
                    <a:pt x="95123" y="110490"/>
                  </a:lnTo>
                  <a:lnTo>
                    <a:pt x="95123" y="143510"/>
                  </a:lnTo>
                  <a:lnTo>
                    <a:pt x="113792" y="143510"/>
                  </a:lnTo>
                  <a:lnTo>
                    <a:pt x="113792" y="110490"/>
                  </a:lnTo>
                  <a:lnTo>
                    <a:pt x="113792" y="95250"/>
                  </a:lnTo>
                  <a:close/>
                </a:path>
                <a:path w="133350" h="143509">
                  <a:moveTo>
                    <a:pt x="133223" y="71120"/>
                  </a:moveTo>
                  <a:lnTo>
                    <a:pt x="75819" y="71120"/>
                  </a:lnTo>
                  <a:lnTo>
                    <a:pt x="75819" y="60960"/>
                  </a:lnTo>
                  <a:lnTo>
                    <a:pt x="115316" y="60960"/>
                  </a:lnTo>
                  <a:lnTo>
                    <a:pt x="115316" y="45720"/>
                  </a:lnTo>
                  <a:lnTo>
                    <a:pt x="39624" y="45720"/>
                  </a:lnTo>
                  <a:lnTo>
                    <a:pt x="39624" y="36830"/>
                  </a:lnTo>
                  <a:lnTo>
                    <a:pt x="112141" y="36830"/>
                  </a:lnTo>
                  <a:lnTo>
                    <a:pt x="112141" y="22860"/>
                  </a:lnTo>
                  <a:lnTo>
                    <a:pt x="112141" y="15240"/>
                  </a:lnTo>
                  <a:lnTo>
                    <a:pt x="112141" y="0"/>
                  </a:lnTo>
                  <a:lnTo>
                    <a:pt x="21082" y="0"/>
                  </a:lnTo>
                  <a:lnTo>
                    <a:pt x="21082" y="15240"/>
                  </a:lnTo>
                  <a:lnTo>
                    <a:pt x="93472" y="15240"/>
                  </a:lnTo>
                  <a:lnTo>
                    <a:pt x="93472" y="22860"/>
                  </a:lnTo>
                  <a:lnTo>
                    <a:pt x="21082" y="22860"/>
                  </a:lnTo>
                  <a:lnTo>
                    <a:pt x="21082" y="36830"/>
                  </a:lnTo>
                  <a:lnTo>
                    <a:pt x="21082" y="45720"/>
                  </a:lnTo>
                  <a:lnTo>
                    <a:pt x="21082" y="60960"/>
                  </a:lnTo>
                  <a:lnTo>
                    <a:pt x="57150" y="60960"/>
                  </a:lnTo>
                  <a:lnTo>
                    <a:pt x="57150" y="71120"/>
                  </a:lnTo>
                  <a:lnTo>
                    <a:pt x="0" y="71120"/>
                  </a:lnTo>
                  <a:lnTo>
                    <a:pt x="0" y="86360"/>
                  </a:lnTo>
                  <a:lnTo>
                    <a:pt x="133223" y="86360"/>
                  </a:lnTo>
                  <a:lnTo>
                    <a:pt x="133223" y="7112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471548" y="645032"/>
              <a:ext cx="133210" cy="141350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677289" y="645032"/>
              <a:ext cx="133210" cy="141350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837054" y="641635"/>
              <a:ext cx="114807" cy="144240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984248" y="641603"/>
              <a:ext cx="239268" cy="155448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2245487" y="722109"/>
              <a:ext cx="41910" cy="15240"/>
            </a:xfrm>
            <a:custGeom>
              <a:avLst/>
              <a:gdLst/>
              <a:ahLst/>
              <a:cxnLst/>
              <a:rect l="l" t="t" r="r" b="b"/>
              <a:pathLst>
                <a:path w="41910" h="15240">
                  <a:moveTo>
                    <a:pt x="41739" y="0"/>
                  </a:moveTo>
                  <a:lnTo>
                    <a:pt x="0" y="0"/>
                  </a:lnTo>
                  <a:lnTo>
                    <a:pt x="0" y="14871"/>
                  </a:lnTo>
                  <a:lnTo>
                    <a:pt x="41739" y="14871"/>
                  </a:lnTo>
                  <a:lnTo>
                    <a:pt x="4173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" name="object 13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306066" y="641603"/>
              <a:ext cx="125221" cy="143509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465323" y="641603"/>
              <a:ext cx="131063" cy="143001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615565" y="641730"/>
              <a:ext cx="281419" cy="143255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1741932" y="2108580"/>
              <a:ext cx="5193665" cy="7544434"/>
            </a:xfrm>
            <a:custGeom>
              <a:avLst/>
              <a:gdLst/>
              <a:ahLst/>
              <a:cxnLst/>
              <a:rect l="l" t="t" r="r" b="b"/>
              <a:pathLst>
                <a:path w="5193665" h="7544434">
                  <a:moveTo>
                    <a:pt x="1347050" y="3878707"/>
                  </a:moveTo>
                  <a:lnTo>
                    <a:pt x="915797" y="3878707"/>
                  </a:lnTo>
                  <a:lnTo>
                    <a:pt x="915797" y="4057015"/>
                  </a:lnTo>
                  <a:lnTo>
                    <a:pt x="1347050" y="4057015"/>
                  </a:lnTo>
                  <a:lnTo>
                    <a:pt x="1347050" y="3878707"/>
                  </a:lnTo>
                  <a:close/>
                </a:path>
                <a:path w="5193665" h="7544434">
                  <a:moveTo>
                    <a:pt x="1347050" y="2933827"/>
                  </a:moveTo>
                  <a:lnTo>
                    <a:pt x="915797" y="2933827"/>
                  </a:lnTo>
                  <a:lnTo>
                    <a:pt x="915797" y="3112135"/>
                  </a:lnTo>
                  <a:lnTo>
                    <a:pt x="1347050" y="3112135"/>
                  </a:lnTo>
                  <a:lnTo>
                    <a:pt x="1347050" y="2933827"/>
                  </a:lnTo>
                  <a:close/>
                </a:path>
                <a:path w="5193665" h="7544434">
                  <a:moveTo>
                    <a:pt x="2412250" y="310896"/>
                  </a:moveTo>
                  <a:lnTo>
                    <a:pt x="1310513" y="310896"/>
                  </a:lnTo>
                  <a:lnTo>
                    <a:pt x="1310513" y="556260"/>
                  </a:lnTo>
                  <a:lnTo>
                    <a:pt x="2412250" y="556260"/>
                  </a:lnTo>
                  <a:lnTo>
                    <a:pt x="2412250" y="310896"/>
                  </a:lnTo>
                  <a:close/>
                </a:path>
                <a:path w="5193665" h="7544434">
                  <a:moveTo>
                    <a:pt x="2448826" y="0"/>
                  </a:moveTo>
                  <a:lnTo>
                    <a:pt x="1347089" y="0"/>
                  </a:lnTo>
                  <a:lnTo>
                    <a:pt x="1347089" y="243840"/>
                  </a:lnTo>
                  <a:lnTo>
                    <a:pt x="2448826" y="243840"/>
                  </a:lnTo>
                  <a:lnTo>
                    <a:pt x="2448826" y="0"/>
                  </a:lnTo>
                  <a:close/>
                </a:path>
                <a:path w="5193665" h="7544434">
                  <a:moveTo>
                    <a:pt x="3325076" y="4514215"/>
                  </a:moveTo>
                  <a:lnTo>
                    <a:pt x="2893822" y="4514215"/>
                  </a:lnTo>
                  <a:lnTo>
                    <a:pt x="2893822" y="4692523"/>
                  </a:lnTo>
                  <a:lnTo>
                    <a:pt x="3325076" y="4692523"/>
                  </a:lnTo>
                  <a:lnTo>
                    <a:pt x="3325076" y="4514215"/>
                  </a:lnTo>
                  <a:close/>
                </a:path>
                <a:path w="5193665" h="7544434">
                  <a:moveTo>
                    <a:pt x="3334207" y="4198747"/>
                  </a:moveTo>
                  <a:lnTo>
                    <a:pt x="2902966" y="4198747"/>
                  </a:lnTo>
                  <a:lnTo>
                    <a:pt x="2902966" y="4377055"/>
                  </a:lnTo>
                  <a:lnTo>
                    <a:pt x="3334207" y="4377055"/>
                  </a:lnTo>
                  <a:lnTo>
                    <a:pt x="3334207" y="4198747"/>
                  </a:lnTo>
                  <a:close/>
                </a:path>
                <a:path w="5193665" h="7544434">
                  <a:moveTo>
                    <a:pt x="3334207" y="3886327"/>
                  </a:moveTo>
                  <a:lnTo>
                    <a:pt x="2902966" y="3886327"/>
                  </a:lnTo>
                  <a:lnTo>
                    <a:pt x="2902966" y="4064635"/>
                  </a:lnTo>
                  <a:lnTo>
                    <a:pt x="3334207" y="4064635"/>
                  </a:lnTo>
                  <a:lnTo>
                    <a:pt x="3334207" y="3886327"/>
                  </a:lnTo>
                  <a:close/>
                </a:path>
                <a:path w="5193665" h="7544434">
                  <a:moveTo>
                    <a:pt x="3334207" y="3595243"/>
                  </a:moveTo>
                  <a:lnTo>
                    <a:pt x="2902966" y="3595243"/>
                  </a:lnTo>
                  <a:lnTo>
                    <a:pt x="2902966" y="3773551"/>
                  </a:lnTo>
                  <a:lnTo>
                    <a:pt x="3334207" y="3773551"/>
                  </a:lnTo>
                  <a:lnTo>
                    <a:pt x="3334207" y="3595243"/>
                  </a:lnTo>
                  <a:close/>
                </a:path>
                <a:path w="5193665" h="7544434">
                  <a:moveTo>
                    <a:pt x="3334207" y="3270631"/>
                  </a:moveTo>
                  <a:lnTo>
                    <a:pt x="2902966" y="3270631"/>
                  </a:lnTo>
                  <a:lnTo>
                    <a:pt x="2902966" y="3448939"/>
                  </a:lnTo>
                  <a:lnTo>
                    <a:pt x="3334207" y="3448939"/>
                  </a:lnTo>
                  <a:lnTo>
                    <a:pt x="3334207" y="3270631"/>
                  </a:lnTo>
                  <a:close/>
                </a:path>
                <a:path w="5193665" h="7544434">
                  <a:moveTo>
                    <a:pt x="3334207" y="2981071"/>
                  </a:moveTo>
                  <a:lnTo>
                    <a:pt x="2902966" y="2981071"/>
                  </a:lnTo>
                  <a:lnTo>
                    <a:pt x="2902966" y="3157855"/>
                  </a:lnTo>
                  <a:lnTo>
                    <a:pt x="3334207" y="3157855"/>
                  </a:lnTo>
                  <a:lnTo>
                    <a:pt x="3334207" y="2981071"/>
                  </a:lnTo>
                  <a:close/>
                </a:path>
                <a:path w="5193665" h="7544434">
                  <a:moveTo>
                    <a:pt x="3782187" y="6551803"/>
                  </a:moveTo>
                  <a:lnTo>
                    <a:pt x="57912" y="6551803"/>
                  </a:lnTo>
                  <a:lnTo>
                    <a:pt x="57912" y="6996811"/>
                  </a:lnTo>
                  <a:lnTo>
                    <a:pt x="3782187" y="6996811"/>
                  </a:lnTo>
                  <a:lnTo>
                    <a:pt x="3782187" y="6551803"/>
                  </a:lnTo>
                  <a:close/>
                </a:path>
                <a:path w="5193665" h="7544434">
                  <a:moveTo>
                    <a:pt x="3833990" y="7147687"/>
                  </a:moveTo>
                  <a:lnTo>
                    <a:pt x="3724262" y="7147687"/>
                  </a:lnTo>
                  <a:lnTo>
                    <a:pt x="3724262" y="7099427"/>
                  </a:lnTo>
                  <a:lnTo>
                    <a:pt x="0" y="7099427"/>
                  </a:lnTo>
                  <a:lnTo>
                    <a:pt x="0" y="7147687"/>
                  </a:lnTo>
                  <a:lnTo>
                    <a:pt x="0" y="7333107"/>
                  </a:lnTo>
                  <a:lnTo>
                    <a:pt x="0" y="7543927"/>
                  </a:lnTo>
                  <a:lnTo>
                    <a:pt x="3724262" y="7543927"/>
                  </a:lnTo>
                  <a:lnTo>
                    <a:pt x="3724262" y="7333107"/>
                  </a:lnTo>
                  <a:lnTo>
                    <a:pt x="3833990" y="7333107"/>
                  </a:lnTo>
                  <a:lnTo>
                    <a:pt x="3833990" y="7147687"/>
                  </a:lnTo>
                  <a:close/>
                </a:path>
                <a:path w="5193665" h="7544434">
                  <a:moveTo>
                    <a:pt x="5193309" y="310896"/>
                  </a:moveTo>
                  <a:lnTo>
                    <a:pt x="4091559" y="310896"/>
                  </a:lnTo>
                  <a:lnTo>
                    <a:pt x="4091559" y="556260"/>
                  </a:lnTo>
                  <a:lnTo>
                    <a:pt x="5193309" y="556260"/>
                  </a:lnTo>
                  <a:lnTo>
                    <a:pt x="5193309" y="31089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7" name="object 17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608076" y="961643"/>
              <a:ext cx="6542532" cy="9261348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2305812" y="2912376"/>
              <a:ext cx="4178935" cy="4707890"/>
            </a:xfrm>
            <a:custGeom>
              <a:avLst/>
              <a:gdLst/>
              <a:ahLst/>
              <a:cxnLst/>
              <a:rect l="l" t="t" r="r" b="b"/>
              <a:pathLst>
                <a:path w="4178935" h="4707890">
                  <a:moveTo>
                    <a:pt x="1252689" y="1510169"/>
                  </a:moveTo>
                  <a:lnTo>
                    <a:pt x="0" y="1510169"/>
                  </a:lnTo>
                  <a:lnTo>
                    <a:pt x="0" y="1705216"/>
                  </a:lnTo>
                  <a:lnTo>
                    <a:pt x="1252689" y="1705216"/>
                  </a:lnTo>
                  <a:lnTo>
                    <a:pt x="1252689" y="1510169"/>
                  </a:lnTo>
                  <a:close/>
                </a:path>
                <a:path w="4178935" h="4707890">
                  <a:moveTo>
                    <a:pt x="1261833" y="4018534"/>
                  </a:moveTo>
                  <a:lnTo>
                    <a:pt x="9144" y="4018534"/>
                  </a:lnTo>
                  <a:lnTo>
                    <a:pt x="9144" y="4213593"/>
                  </a:lnTo>
                  <a:lnTo>
                    <a:pt x="1261833" y="4213593"/>
                  </a:lnTo>
                  <a:lnTo>
                    <a:pt x="1261833" y="4018534"/>
                  </a:lnTo>
                  <a:close/>
                </a:path>
                <a:path w="4178935" h="4707890">
                  <a:moveTo>
                    <a:pt x="1298409" y="1763141"/>
                  </a:moveTo>
                  <a:lnTo>
                    <a:pt x="45720" y="1763141"/>
                  </a:lnTo>
                  <a:lnTo>
                    <a:pt x="45720" y="1959724"/>
                  </a:lnTo>
                  <a:lnTo>
                    <a:pt x="1298409" y="1959724"/>
                  </a:lnTo>
                  <a:lnTo>
                    <a:pt x="1298409" y="1763141"/>
                  </a:lnTo>
                  <a:close/>
                </a:path>
                <a:path w="4178935" h="4707890">
                  <a:moveTo>
                    <a:pt x="1313649" y="2252345"/>
                  </a:moveTo>
                  <a:lnTo>
                    <a:pt x="60960" y="2252345"/>
                  </a:lnTo>
                  <a:lnTo>
                    <a:pt x="60960" y="2447404"/>
                  </a:lnTo>
                  <a:lnTo>
                    <a:pt x="1313649" y="2447404"/>
                  </a:lnTo>
                  <a:lnTo>
                    <a:pt x="1313649" y="2252345"/>
                  </a:lnTo>
                  <a:close/>
                </a:path>
                <a:path w="4178935" h="4707890">
                  <a:moveTo>
                    <a:pt x="1313649" y="2010029"/>
                  </a:moveTo>
                  <a:lnTo>
                    <a:pt x="60960" y="2010029"/>
                  </a:lnTo>
                  <a:lnTo>
                    <a:pt x="60960" y="2206612"/>
                  </a:lnTo>
                  <a:lnTo>
                    <a:pt x="1313649" y="2206612"/>
                  </a:lnTo>
                  <a:lnTo>
                    <a:pt x="1313649" y="2010029"/>
                  </a:lnTo>
                  <a:close/>
                </a:path>
                <a:path w="4178935" h="4707890">
                  <a:moveTo>
                    <a:pt x="1313649" y="0"/>
                  </a:moveTo>
                  <a:lnTo>
                    <a:pt x="60960" y="0"/>
                  </a:lnTo>
                  <a:lnTo>
                    <a:pt x="60960" y="195059"/>
                  </a:lnTo>
                  <a:lnTo>
                    <a:pt x="1313649" y="195059"/>
                  </a:lnTo>
                  <a:lnTo>
                    <a:pt x="1313649" y="0"/>
                  </a:lnTo>
                  <a:close/>
                </a:path>
                <a:path w="4178935" h="4707890">
                  <a:moveTo>
                    <a:pt x="1328889" y="4512322"/>
                  </a:moveTo>
                  <a:lnTo>
                    <a:pt x="76200" y="4512322"/>
                  </a:lnTo>
                  <a:lnTo>
                    <a:pt x="76200" y="4707369"/>
                  </a:lnTo>
                  <a:lnTo>
                    <a:pt x="1328889" y="4707369"/>
                  </a:lnTo>
                  <a:lnTo>
                    <a:pt x="1328889" y="4512322"/>
                  </a:lnTo>
                  <a:close/>
                </a:path>
                <a:path w="4178935" h="4707890">
                  <a:moveTo>
                    <a:pt x="1333461" y="1243469"/>
                  </a:moveTo>
                  <a:lnTo>
                    <a:pt x="80772" y="1243469"/>
                  </a:lnTo>
                  <a:lnTo>
                    <a:pt x="80772" y="1438516"/>
                  </a:lnTo>
                  <a:lnTo>
                    <a:pt x="1333461" y="1438516"/>
                  </a:lnTo>
                  <a:lnTo>
                    <a:pt x="1333461" y="1243469"/>
                  </a:lnTo>
                  <a:close/>
                </a:path>
                <a:path w="4178935" h="4707890">
                  <a:moveTo>
                    <a:pt x="2514562" y="3009773"/>
                  </a:moveTo>
                  <a:lnTo>
                    <a:pt x="1261872" y="3009773"/>
                  </a:lnTo>
                  <a:lnTo>
                    <a:pt x="1261872" y="3204832"/>
                  </a:lnTo>
                  <a:lnTo>
                    <a:pt x="2514562" y="3204832"/>
                  </a:lnTo>
                  <a:lnTo>
                    <a:pt x="2514562" y="3009773"/>
                  </a:lnTo>
                  <a:close/>
                </a:path>
                <a:path w="4178935" h="4707890">
                  <a:moveTo>
                    <a:pt x="3160649" y="257568"/>
                  </a:moveTo>
                  <a:lnTo>
                    <a:pt x="976884" y="257568"/>
                  </a:lnTo>
                  <a:lnTo>
                    <a:pt x="976884" y="440423"/>
                  </a:lnTo>
                  <a:lnTo>
                    <a:pt x="3160649" y="440423"/>
                  </a:lnTo>
                  <a:lnTo>
                    <a:pt x="3160649" y="257568"/>
                  </a:lnTo>
                  <a:close/>
                </a:path>
                <a:path w="4178935" h="4707890">
                  <a:moveTo>
                    <a:pt x="3527933" y="498360"/>
                  </a:moveTo>
                  <a:lnTo>
                    <a:pt x="588264" y="498360"/>
                  </a:lnTo>
                  <a:lnTo>
                    <a:pt x="588264" y="701027"/>
                  </a:lnTo>
                  <a:lnTo>
                    <a:pt x="3527933" y="701027"/>
                  </a:lnTo>
                  <a:lnTo>
                    <a:pt x="3527933" y="498360"/>
                  </a:lnTo>
                  <a:close/>
                </a:path>
                <a:path w="4178935" h="4707890">
                  <a:moveTo>
                    <a:pt x="3790061" y="4248670"/>
                  </a:moveTo>
                  <a:lnTo>
                    <a:pt x="207264" y="4248670"/>
                  </a:lnTo>
                  <a:lnTo>
                    <a:pt x="207264" y="4433049"/>
                  </a:lnTo>
                  <a:lnTo>
                    <a:pt x="3790061" y="4433049"/>
                  </a:lnTo>
                  <a:lnTo>
                    <a:pt x="3790061" y="4248670"/>
                  </a:lnTo>
                  <a:close/>
                </a:path>
                <a:path w="4178935" h="4707890">
                  <a:moveTo>
                    <a:pt x="4097871" y="1520825"/>
                  </a:moveTo>
                  <a:lnTo>
                    <a:pt x="2845181" y="1520825"/>
                  </a:lnTo>
                  <a:lnTo>
                    <a:pt x="2845181" y="1715884"/>
                  </a:lnTo>
                  <a:lnTo>
                    <a:pt x="4097871" y="1715884"/>
                  </a:lnTo>
                  <a:lnTo>
                    <a:pt x="4097871" y="1520825"/>
                  </a:lnTo>
                  <a:close/>
                </a:path>
                <a:path w="4178935" h="4707890">
                  <a:moveTo>
                    <a:pt x="4125303" y="4512322"/>
                  </a:moveTo>
                  <a:lnTo>
                    <a:pt x="2872613" y="4512322"/>
                  </a:lnTo>
                  <a:lnTo>
                    <a:pt x="2872613" y="4707369"/>
                  </a:lnTo>
                  <a:lnTo>
                    <a:pt x="4125303" y="4707369"/>
                  </a:lnTo>
                  <a:lnTo>
                    <a:pt x="4125303" y="4512322"/>
                  </a:lnTo>
                  <a:close/>
                </a:path>
                <a:path w="4178935" h="4707890">
                  <a:moveTo>
                    <a:pt x="4143591" y="1773809"/>
                  </a:moveTo>
                  <a:lnTo>
                    <a:pt x="2890901" y="1773809"/>
                  </a:lnTo>
                  <a:lnTo>
                    <a:pt x="2890901" y="1970392"/>
                  </a:lnTo>
                  <a:lnTo>
                    <a:pt x="4143591" y="1970392"/>
                  </a:lnTo>
                  <a:lnTo>
                    <a:pt x="4143591" y="1773809"/>
                  </a:lnTo>
                  <a:close/>
                </a:path>
                <a:path w="4178935" h="4707890">
                  <a:moveTo>
                    <a:pt x="4143629" y="3264293"/>
                  </a:moveTo>
                  <a:lnTo>
                    <a:pt x="205740" y="3264293"/>
                  </a:lnTo>
                  <a:lnTo>
                    <a:pt x="205740" y="3457816"/>
                  </a:lnTo>
                  <a:lnTo>
                    <a:pt x="4143629" y="3457816"/>
                  </a:lnTo>
                  <a:lnTo>
                    <a:pt x="4143629" y="3264293"/>
                  </a:lnTo>
                  <a:close/>
                </a:path>
                <a:path w="4178935" h="4707890">
                  <a:moveTo>
                    <a:pt x="4154259" y="6096"/>
                  </a:moveTo>
                  <a:lnTo>
                    <a:pt x="2901569" y="6096"/>
                  </a:lnTo>
                  <a:lnTo>
                    <a:pt x="2901569" y="202679"/>
                  </a:lnTo>
                  <a:lnTo>
                    <a:pt x="4154259" y="202679"/>
                  </a:lnTo>
                  <a:lnTo>
                    <a:pt x="4154259" y="6096"/>
                  </a:lnTo>
                  <a:close/>
                </a:path>
                <a:path w="4178935" h="4707890">
                  <a:moveTo>
                    <a:pt x="4158805" y="2263013"/>
                  </a:moveTo>
                  <a:lnTo>
                    <a:pt x="2906141" y="2263013"/>
                  </a:lnTo>
                  <a:lnTo>
                    <a:pt x="2906141" y="2459596"/>
                  </a:lnTo>
                  <a:lnTo>
                    <a:pt x="4158805" y="2459596"/>
                  </a:lnTo>
                  <a:lnTo>
                    <a:pt x="4158805" y="2263013"/>
                  </a:lnTo>
                  <a:close/>
                </a:path>
                <a:path w="4178935" h="4707890">
                  <a:moveTo>
                    <a:pt x="4158805" y="2022221"/>
                  </a:moveTo>
                  <a:lnTo>
                    <a:pt x="2906141" y="2022221"/>
                  </a:lnTo>
                  <a:lnTo>
                    <a:pt x="2906141" y="2217280"/>
                  </a:lnTo>
                  <a:lnTo>
                    <a:pt x="4158805" y="2217280"/>
                  </a:lnTo>
                  <a:lnTo>
                    <a:pt x="4158805" y="2022221"/>
                  </a:lnTo>
                  <a:close/>
                </a:path>
                <a:path w="4178935" h="4707890">
                  <a:moveTo>
                    <a:pt x="4178630" y="3992626"/>
                  </a:moveTo>
                  <a:lnTo>
                    <a:pt x="2925953" y="3992626"/>
                  </a:lnTo>
                  <a:lnTo>
                    <a:pt x="2925953" y="4189209"/>
                  </a:lnTo>
                  <a:lnTo>
                    <a:pt x="4178630" y="4189209"/>
                  </a:lnTo>
                  <a:lnTo>
                    <a:pt x="4178630" y="3992626"/>
                  </a:lnTo>
                  <a:close/>
                </a:path>
                <a:path w="4178935" h="4707890">
                  <a:moveTo>
                    <a:pt x="4178630" y="1254125"/>
                  </a:moveTo>
                  <a:lnTo>
                    <a:pt x="2925953" y="1254125"/>
                  </a:lnTo>
                  <a:lnTo>
                    <a:pt x="2925953" y="1450708"/>
                  </a:lnTo>
                  <a:lnTo>
                    <a:pt x="4178630" y="1450708"/>
                  </a:lnTo>
                  <a:lnTo>
                    <a:pt x="4178630" y="125412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9" name="object 19"/>
          <p:cNvSpPr txBox="1"/>
          <p:nvPr/>
        </p:nvSpPr>
        <p:spPr>
          <a:xfrm>
            <a:off x="317093" y="118617"/>
            <a:ext cx="245681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Ⅵ.</a:t>
            </a:r>
            <a:r>
              <a:rPr sz="1800" b="1" spc="-20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기타</a:t>
            </a:r>
            <a:r>
              <a:rPr sz="1800" b="1" spc="-25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성과</a:t>
            </a:r>
            <a:r>
              <a:rPr sz="1800" b="1" spc="-10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검증</a:t>
            </a:r>
            <a:r>
              <a:rPr sz="1800" b="1" spc="-25" dirty="0">
                <a:solidFill>
                  <a:srgbClr val="FFFFFF"/>
                </a:solidFill>
                <a:latin typeface="Malgun Gothic"/>
                <a:cs typeface="Malgun Gothic"/>
              </a:rPr>
              <a:t> 기준</a:t>
            </a:r>
            <a:endParaRPr sz="1800">
              <a:latin typeface="Malgun Gothic"/>
              <a:cs typeface="Malgun Gothic"/>
            </a:endParaRPr>
          </a:p>
        </p:txBody>
      </p:sp>
      <p:sp>
        <p:nvSpPr>
          <p:cNvPr id="20" name="object 2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045"/>
              </a:lnSpc>
            </a:pPr>
            <a:fld id="{81D60167-4931-47E6-BA6A-407CBD079E47}" type="slidenum">
              <a:rPr spc="-25" dirty="0"/>
              <a:t>51</a:t>
            </a:fld>
            <a:endParaRPr spc="-25" dirty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96240" y="568451"/>
            <a:ext cx="6858634" cy="9775190"/>
            <a:chOff x="396240" y="568451"/>
            <a:chExt cx="6858634" cy="977519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83336" y="641603"/>
              <a:ext cx="139877" cy="144272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46289" y="652144"/>
              <a:ext cx="69938" cy="95123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1040104" y="641603"/>
              <a:ext cx="18415" cy="144780"/>
            </a:xfrm>
            <a:custGeom>
              <a:avLst/>
              <a:gdLst/>
              <a:ahLst/>
              <a:cxnLst/>
              <a:rect l="l" t="t" r="r" b="b"/>
              <a:pathLst>
                <a:path w="18415" h="144779">
                  <a:moveTo>
                    <a:pt x="18310" y="0"/>
                  </a:moveTo>
                  <a:lnTo>
                    <a:pt x="0" y="0"/>
                  </a:lnTo>
                  <a:lnTo>
                    <a:pt x="0" y="144779"/>
                  </a:lnTo>
                  <a:lnTo>
                    <a:pt x="18310" y="144779"/>
                  </a:lnTo>
                  <a:lnTo>
                    <a:pt x="1831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90561" y="645032"/>
              <a:ext cx="133172" cy="135254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242936" y="643889"/>
              <a:ext cx="133235" cy="142494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399667" y="641594"/>
              <a:ext cx="119888" cy="142502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1546225" y="641603"/>
              <a:ext cx="121920" cy="144780"/>
            </a:xfrm>
            <a:custGeom>
              <a:avLst/>
              <a:gdLst/>
              <a:ahLst/>
              <a:cxnLst/>
              <a:rect l="l" t="t" r="r" b="b"/>
              <a:pathLst>
                <a:path w="121919" h="144779">
                  <a:moveTo>
                    <a:pt x="90551" y="95250"/>
                  </a:moveTo>
                  <a:lnTo>
                    <a:pt x="60960" y="65786"/>
                  </a:lnTo>
                  <a:lnTo>
                    <a:pt x="54991" y="28067"/>
                  </a:lnTo>
                  <a:lnTo>
                    <a:pt x="85458" y="28067"/>
                  </a:lnTo>
                  <a:lnTo>
                    <a:pt x="85458" y="12192"/>
                  </a:lnTo>
                  <a:lnTo>
                    <a:pt x="5334" y="12192"/>
                  </a:lnTo>
                  <a:lnTo>
                    <a:pt x="5334" y="28067"/>
                  </a:lnTo>
                  <a:lnTo>
                    <a:pt x="36449" y="28067"/>
                  </a:lnTo>
                  <a:lnTo>
                    <a:pt x="36449" y="43434"/>
                  </a:lnTo>
                  <a:lnTo>
                    <a:pt x="19177" y="84074"/>
                  </a:lnTo>
                  <a:lnTo>
                    <a:pt x="0" y="99822"/>
                  </a:lnTo>
                  <a:lnTo>
                    <a:pt x="13716" y="111887"/>
                  </a:lnTo>
                  <a:lnTo>
                    <a:pt x="22225" y="105156"/>
                  </a:lnTo>
                  <a:lnTo>
                    <a:pt x="30480" y="96520"/>
                  </a:lnTo>
                  <a:lnTo>
                    <a:pt x="38354" y="86106"/>
                  </a:lnTo>
                  <a:lnTo>
                    <a:pt x="45847" y="73914"/>
                  </a:lnTo>
                  <a:lnTo>
                    <a:pt x="52197" y="83566"/>
                  </a:lnTo>
                  <a:lnTo>
                    <a:pt x="59690" y="92710"/>
                  </a:lnTo>
                  <a:lnTo>
                    <a:pt x="68326" y="101092"/>
                  </a:lnTo>
                  <a:lnTo>
                    <a:pt x="78105" y="109093"/>
                  </a:lnTo>
                  <a:lnTo>
                    <a:pt x="90551" y="95250"/>
                  </a:lnTo>
                  <a:close/>
                </a:path>
                <a:path w="121919" h="144779">
                  <a:moveTo>
                    <a:pt x="121399" y="0"/>
                  </a:moveTo>
                  <a:lnTo>
                    <a:pt x="103124" y="0"/>
                  </a:lnTo>
                  <a:lnTo>
                    <a:pt x="103124" y="144780"/>
                  </a:lnTo>
                  <a:lnTo>
                    <a:pt x="121399" y="144780"/>
                  </a:lnTo>
                  <a:lnTo>
                    <a:pt x="12139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753489" y="645032"/>
              <a:ext cx="133210" cy="141350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913254" y="641635"/>
              <a:ext cx="114807" cy="144240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060447" y="641603"/>
              <a:ext cx="239268" cy="155448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2321687" y="722109"/>
              <a:ext cx="41910" cy="15240"/>
            </a:xfrm>
            <a:custGeom>
              <a:avLst/>
              <a:gdLst/>
              <a:ahLst/>
              <a:cxnLst/>
              <a:rect l="l" t="t" r="r" b="b"/>
              <a:pathLst>
                <a:path w="41910" h="15240">
                  <a:moveTo>
                    <a:pt x="41742" y="0"/>
                  </a:moveTo>
                  <a:lnTo>
                    <a:pt x="0" y="0"/>
                  </a:lnTo>
                  <a:lnTo>
                    <a:pt x="0" y="14871"/>
                  </a:lnTo>
                  <a:lnTo>
                    <a:pt x="41742" y="14871"/>
                  </a:lnTo>
                  <a:lnTo>
                    <a:pt x="4174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4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382266" y="641603"/>
              <a:ext cx="125348" cy="143509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541650" y="641603"/>
              <a:ext cx="131063" cy="143001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691891" y="641730"/>
              <a:ext cx="281431" cy="143255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1741932" y="8660383"/>
              <a:ext cx="3782695" cy="992505"/>
            </a:xfrm>
            <a:custGeom>
              <a:avLst/>
              <a:gdLst/>
              <a:ahLst/>
              <a:cxnLst/>
              <a:rect l="l" t="t" r="r" b="b"/>
              <a:pathLst>
                <a:path w="3782695" h="992504">
                  <a:moveTo>
                    <a:pt x="3724516" y="547128"/>
                  </a:moveTo>
                  <a:lnTo>
                    <a:pt x="0" y="547128"/>
                  </a:lnTo>
                  <a:lnTo>
                    <a:pt x="0" y="992124"/>
                  </a:lnTo>
                  <a:lnTo>
                    <a:pt x="3724516" y="992124"/>
                  </a:lnTo>
                  <a:lnTo>
                    <a:pt x="3724516" y="547128"/>
                  </a:lnTo>
                  <a:close/>
                </a:path>
                <a:path w="3782695" h="992504">
                  <a:moveTo>
                    <a:pt x="3782441" y="0"/>
                  </a:moveTo>
                  <a:lnTo>
                    <a:pt x="57912" y="0"/>
                  </a:lnTo>
                  <a:lnTo>
                    <a:pt x="57912" y="445008"/>
                  </a:lnTo>
                  <a:lnTo>
                    <a:pt x="3782441" y="445008"/>
                  </a:lnTo>
                  <a:lnTo>
                    <a:pt x="378244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" name="object 18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618744" y="912875"/>
              <a:ext cx="6531864" cy="8842248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2511552" y="2109215"/>
              <a:ext cx="4424045" cy="7333615"/>
            </a:xfrm>
            <a:custGeom>
              <a:avLst/>
              <a:gdLst/>
              <a:ahLst/>
              <a:cxnLst/>
              <a:rect l="l" t="t" r="r" b="b"/>
              <a:pathLst>
                <a:path w="4424045" h="7333615">
                  <a:moveTo>
                    <a:pt x="540931" y="7127621"/>
                  </a:moveTo>
                  <a:lnTo>
                    <a:pt x="0" y="7127621"/>
                  </a:lnTo>
                  <a:lnTo>
                    <a:pt x="0" y="7313549"/>
                  </a:lnTo>
                  <a:lnTo>
                    <a:pt x="540931" y="7313549"/>
                  </a:lnTo>
                  <a:lnTo>
                    <a:pt x="540931" y="7127621"/>
                  </a:lnTo>
                  <a:close/>
                </a:path>
                <a:path w="4424045" h="7333615">
                  <a:moveTo>
                    <a:pt x="577545" y="3878453"/>
                  </a:moveTo>
                  <a:lnTo>
                    <a:pt x="146304" y="3878453"/>
                  </a:lnTo>
                  <a:lnTo>
                    <a:pt x="146304" y="4056761"/>
                  </a:lnTo>
                  <a:lnTo>
                    <a:pt x="577545" y="4056761"/>
                  </a:lnTo>
                  <a:lnTo>
                    <a:pt x="577545" y="3878453"/>
                  </a:lnTo>
                  <a:close/>
                </a:path>
                <a:path w="4424045" h="7333615">
                  <a:moveTo>
                    <a:pt x="577545" y="2933700"/>
                  </a:moveTo>
                  <a:lnTo>
                    <a:pt x="146304" y="2933700"/>
                  </a:lnTo>
                  <a:lnTo>
                    <a:pt x="146304" y="3112008"/>
                  </a:lnTo>
                  <a:lnTo>
                    <a:pt x="577545" y="3112008"/>
                  </a:lnTo>
                  <a:lnTo>
                    <a:pt x="577545" y="2933700"/>
                  </a:lnTo>
                  <a:close/>
                </a:path>
                <a:path w="4424045" h="7333615">
                  <a:moveTo>
                    <a:pt x="1642745" y="310896"/>
                  </a:moveTo>
                  <a:lnTo>
                    <a:pt x="541020" y="310896"/>
                  </a:lnTo>
                  <a:lnTo>
                    <a:pt x="541020" y="556260"/>
                  </a:lnTo>
                  <a:lnTo>
                    <a:pt x="1642745" y="556260"/>
                  </a:lnTo>
                  <a:lnTo>
                    <a:pt x="1642745" y="310896"/>
                  </a:lnTo>
                  <a:close/>
                </a:path>
                <a:path w="4424045" h="7333615">
                  <a:moveTo>
                    <a:pt x="1679194" y="0"/>
                  </a:moveTo>
                  <a:lnTo>
                    <a:pt x="577469" y="0"/>
                  </a:lnTo>
                  <a:lnTo>
                    <a:pt x="577469" y="243840"/>
                  </a:lnTo>
                  <a:lnTo>
                    <a:pt x="1679194" y="243840"/>
                  </a:lnTo>
                  <a:lnTo>
                    <a:pt x="1679194" y="0"/>
                  </a:lnTo>
                  <a:close/>
                </a:path>
                <a:path w="4424045" h="7333615">
                  <a:moveTo>
                    <a:pt x="2555443" y="4513961"/>
                  </a:moveTo>
                  <a:lnTo>
                    <a:pt x="2124202" y="4513961"/>
                  </a:lnTo>
                  <a:lnTo>
                    <a:pt x="2124202" y="4692269"/>
                  </a:lnTo>
                  <a:lnTo>
                    <a:pt x="2555443" y="4692269"/>
                  </a:lnTo>
                  <a:lnTo>
                    <a:pt x="2555443" y="4513961"/>
                  </a:lnTo>
                  <a:close/>
                </a:path>
                <a:path w="4424045" h="7333615">
                  <a:moveTo>
                    <a:pt x="2564574" y="4198493"/>
                  </a:moveTo>
                  <a:lnTo>
                    <a:pt x="2133346" y="4198493"/>
                  </a:lnTo>
                  <a:lnTo>
                    <a:pt x="2133346" y="4376801"/>
                  </a:lnTo>
                  <a:lnTo>
                    <a:pt x="2564574" y="4376801"/>
                  </a:lnTo>
                  <a:lnTo>
                    <a:pt x="2564574" y="4198493"/>
                  </a:lnTo>
                  <a:close/>
                </a:path>
                <a:path w="4424045" h="7333615">
                  <a:moveTo>
                    <a:pt x="2564574" y="3886073"/>
                  </a:moveTo>
                  <a:lnTo>
                    <a:pt x="2133346" y="3886073"/>
                  </a:lnTo>
                  <a:lnTo>
                    <a:pt x="2133346" y="4064381"/>
                  </a:lnTo>
                  <a:lnTo>
                    <a:pt x="2564574" y="4064381"/>
                  </a:lnTo>
                  <a:lnTo>
                    <a:pt x="2564574" y="3886073"/>
                  </a:lnTo>
                  <a:close/>
                </a:path>
                <a:path w="4424045" h="7333615">
                  <a:moveTo>
                    <a:pt x="2564574" y="3594989"/>
                  </a:moveTo>
                  <a:lnTo>
                    <a:pt x="2133346" y="3594989"/>
                  </a:lnTo>
                  <a:lnTo>
                    <a:pt x="2133346" y="3773297"/>
                  </a:lnTo>
                  <a:lnTo>
                    <a:pt x="2564574" y="3773297"/>
                  </a:lnTo>
                  <a:lnTo>
                    <a:pt x="2564574" y="3594989"/>
                  </a:lnTo>
                  <a:close/>
                </a:path>
                <a:path w="4424045" h="7333615">
                  <a:moveTo>
                    <a:pt x="2564574" y="3270504"/>
                  </a:moveTo>
                  <a:lnTo>
                    <a:pt x="2133346" y="3270504"/>
                  </a:lnTo>
                  <a:lnTo>
                    <a:pt x="2133346" y="3448812"/>
                  </a:lnTo>
                  <a:lnTo>
                    <a:pt x="2564574" y="3448812"/>
                  </a:lnTo>
                  <a:lnTo>
                    <a:pt x="2564574" y="3270504"/>
                  </a:lnTo>
                  <a:close/>
                </a:path>
                <a:path w="4424045" h="7333615">
                  <a:moveTo>
                    <a:pt x="2564574" y="2980944"/>
                  </a:moveTo>
                  <a:lnTo>
                    <a:pt x="2133346" y="2980944"/>
                  </a:lnTo>
                  <a:lnTo>
                    <a:pt x="2133346" y="3157728"/>
                  </a:lnTo>
                  <a:lnTo>
                    <a:pt x="2564574" y="3157728"/>
                  </a:lnTo>
                  <a:lnTo>
                    <a:pt x="2564574" y="2980944"/>
                  </a:lnTo>
                  <a:close/>
                </a:path>
                <a:path w="4424045" h="7333615">
                  <a:moveTo>
                    <a:pt x="3064446" y="7147433"/>
                  </a:moveTo>
                  <a:lnTo>
                    <a:pt x="2525014" y="7147433"/>
                  </a:lnTo>
                  <a:lnTo>
                    <a:pt x="2525014" y="7333361"/>
                  </a:lnTo>
                  <a:lnTo>
                    <a:pt x="3064446" y="7333361"/>
                  </a:lnTo>
                  <a:lnTo>
                    <a:pt x="3064446" y="7147433"/>
                  </a:lnTo>
                  <a:close/>
                </a:path>
                <a:path w="4424045" h="7333615">
                  <a:moveTo>
                    <a:pt x="4423651" y="310896"/>
                  </a:moveTo>
                  <a:lnTo>
                    <a:pt x="3321939" y="310896"/>
                  </a:lnTo>
                  <a:lnTo>
                    <a:pt x="3321939" y="556260"/>
                  </a:lnTo>
                  <a:lnTo>
                    <a:pt x="4423651" y="556260"/>
                  </a:lnTo>
                  <a:lnTo>
                    <a:pt x="4423651" y="31089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0" name="object 20"/>
          <p:cNvSpPr txBox="1"/>
          <p:nvPr/>
        </p:nvSpPr>
        <p:spPr>
          <a:xfrm>
            <a:off x="317093" y="118617"/>
            <a:ext cx="245681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Ⅵ.</a:t>
            </a:r>
            <a:r>
              <a:rPr sz="1800" b="1" spc="-20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기타</a:t>
            </a:r>
            <a:r>
              <a:rPr sz="1800" b="1" spc="-25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성과</a:t>
            </a:r>
            <a:r>
              <a:rPr sz="1800" b="1" spc="-10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검증</a:t>
            </a:r>
            <a:r>
              <a:rPr sz="1800" b="1" spc="-25" dirty="0">
                <a:solidFill>
                  <a:srgbClr val="FFFFFF"/>
                </a:solidFill>
                <a:latin typeface="Malgun Gothic"/>
                <a:cs typeface="Malgun Gothic"/>
              </a:rPr>
              <a:t> 기준</a:t>
            </a:r>
            <a:endParaRPr sz="1800">
              <a:latin typeface="Malgun Gothic"/>
              <a:cs typeface="Malgun Gothic"/>
            </a:endParaRPr>
          </a:p>
        </p:txBody>
      </p:sp>
      <p:sp>
        <p:nvSpPr>
          <p:cNvPr id="21" name="object 2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045"/>
              </a:lnSpc>
            </a:pPr>
            <a:fld id="{81D60167-4931-47E6-BA6A-407CBD079E47}" type="slidenum">
              <a:rPr spc="-25" dirty="0"/>
              <a:t>52</a:t>
            </a:fld>
            <a:endParaRPr spc="-25" dirty="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96240" y="568451"/>
            <a:ext cx="6858634" cy="9775190"/>
            <a:chOff x="396240" y="568451"/>
            <a:chExt cx="6858634" cy="977519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403604" y="641603"/>
              <a:ext cx="287782" cy="145033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712340" y="641603"/>
              <a:ext cx="283806" cy="144779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067813" y="641599"/>
              <a:ext cx="125222" cy="142497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1741932" y="646937"/>
              <a:ext cx="5193665" cy="9005570"/>
            </a:xfrm>
            <a:custGeom>
              <a:avLst/>
              <a:gdLst/>
              <a:ahLst/>
              <a:cxnLst/>
              <a:rect l="l" t="t" r="r" b="b"/>
              <a:pathLst>
                <a:path w="5193665" h="9005570">
                  <a:moveTo>
                    <a:pt x="592074" y="508"/>
                  </a:moveTo>
                  <a:lnTo>
                    <a:pt x="573532" y="508"/>
                  </a:lnTo>
                  <a:lnTo>
                    <a:pt x="573532" y="0"/>
                  </a:lnTo>
                  <a:lnTo>
                    <a:pt x="499110" y="0"/>
                  </a:lnTo>
                  <a:lnTo>
                    <a:pt x="499110" y="16510"/>
                  </a:lnTo>
                  <a:lnTo>
                    <a:pt x="499110" y="36830"/>
                  </a:lnTo>
                  <a:lnTo>
                    <a:pt x="499110" y="52070"/>
                  </a:lnTo>
                  <a:lnTo>
                    <a:pt x="592074" y="52070"/>
                  </a:lnTo>
                  <a:lnTo>
                    <a:pt x="592074" y="36830"/>
                  </a:lnTo>
                  <a:lnTo>
                    <a:pt x="517652" y="36830"/>
                  </a:lnTo>
                  <a:lnTo>
                    <a:pt x="517652" y="16510"/>
                  </a:lnTo>
                  <a:lnTo>
                    <a:pt x="573532" y="16510"/>
                  </a:lnTo>
                  <a:lnTo>
                    <a:pt x="573532" y="36576"/>
                  </a:lnTo>
                  <a:lnTo>
                    <a:pt x="592074" y="36576"/>
                  </a:lnTo>
                  <a:lnTo>
                    <a:pt x="592074" y="508"/>
                  </a:lnTo>
                  <a:close/>
                </a:path>
                <a:path w="5193665" h="9005570">
                  <a:moveTo>
                    <a:pt x="594487" y="119380"/>
                  </a:moveTo>
                  <a:lnTo>
                    <a:pt x="517271" y="119380"/>
                  </a:lnTo>
                  <a:lnTo>
                    <a:pt x="517271" y="91440"/>
                  </a:lnTo>
                  <a:lnTo>
                    <a:pt x="498475" y="91440"/>
                  </a:lnTo>
                  <a:lnTo>
                    <a:pt x="498475" y="119380"/>
                  </a:lnTo>
                  <a:lnTo>
                    <a:pt x="498475" y="134620"/>
                  </a:lnTo>
                  <a:lnTo>
                    <a:pt x="594487" y="134620"/>
                  </a:lnTo>
                  <a:lnTo>
                    <a:pt x="594487" y="119380"/>
                  </a:lnTo>
                  <a:close/>
                </a:path>
                <a:path w="5193665" h="9005570">
                  <a:moveTo>
                    <a:pt x="612267" y="64770"/>
                  </a:moveTo>
                  <a:lnTo>
                    <a:pt x="479044" y="64770"/>
                  </a:lnTo>
                  <a:lnTo>
                    <a:pt x="479044" y="81280"/>
                  </a:lnTo>
                  <a:lnTo>
                    <a:pt x="537718" y="81280"/>
                  </a:lnTo>
                  <a:lnTo>
                    <a:pt x="537718" y="109220"/>
                  </a:lnTo>
                  <a:lnTo>
                    <a:pt x="556387" y="109220"/>
                  </a:lnTo>
                  <a:lnTo>
                    <a:pt x="556387" y="81280"/>
                  </a:lnTo>
                  <a:lnTo>
                    <a:pt x="612267" y="81280"/>
                  </a:lnTo>
                  <a:lnTo>
                    <a:pt x="612267" y="64770"/>
                  </a:lnTo>
                  <a:close/>
                </a:path>
                <a:path w="5193665" h="9005570">
                  <a:moveTo>
                    <a:pt x="1346708" y="5340870"/>
                  </a:moveTo>
                  <a:lnTo>
                    <a:pt x="915924" y="5340870"/>
                  </a:lnTo>
                  <a:lnTo>
                    <a:pt x="915924" y="5519039"/>
                  </a:lnTo>
                  <a:lnTo>
                    <a:pt x="1346708" y="5519039"/>
                  </a:lnTo>
                  <a:lnTo>
                    <a:pt x="1346708" y="5340870"/>
                  </a:lnTo>
                  <a:close/>
                </a:path>
                <a:path w="5193665" h="9005570">
                  <a:moveTo>
                    <a:pt x="1346708" y="4395978"/>
                  </a:moveTo>
                  <a:lnTo>
                    <a:pt x="915924" y="4395978"/>
                  </a:lnTo>
                  <a:lnTo>
                    <a:pt x="915924" y="4574159"/>
                  </a:lnTo>
                  <a:lnTo>
                    <a:pt x="1346708" y="4574159"/>
                  </a:lnTo>
                  <a:lnTo>
                    <a:pt x="1346708" y="4395978"/>
                  </a:lnTo>
                  <a:close/>
                </a:path>
                <a:path w="5193665" h="9005570">
                  <a:moveTo>
                    <a:pt x="2411984" y="1773174"/>
                  </a:moveTo>
                  <a:lnTo>
                    <a:pt x="1310640" y="1773174"/>
                  </a:lnTo>
                  <a:lnTo>
                    <a:pt x="1310640" y="2018157"/>
                  </a:lnTo>
                  <a:lnTo>
                    <a:pt x="2411984" y="2018157"/>
                  </a:lnTo>
                  <a:lnTo>
                    <a:pt x="2411984" y="1773174"/>
                  </a:lnTo>
                  <a:close/>
                </a:path>
                <a:path w="5193665" h="9005570">
                  <a:moveTo>
                    <a:pt x="2448560" y="1462278"/>
                  </a:moveTo>
                  <a:lnTo>
                    <a:pt x="1347216" y="1462278"/>
                  </a:lnTo>
                  <a:lnTo>
                    <a:pt x="1347216" y="1706118"/>
                  </a:lnTo>
                  <a:lnTo>
                    <a:pt x="2448560" y="1706118"/>
                  </a:lnTo>
                  <a:lnTo>
                    <a:pt x="2448560" y="1462278"/>
                  </a:lnTo>
                  <a:close/>
                </a:path>
                <a:path w="5193665" h="9005570">
                  <a:moveTo>
                    <a:pt x="3334004" y="4732782"/>
                  </a:moveTo>
                  <a:lnTo>
                    <a:pt x="2903220" y="4732782"/>
                  </a:lnTo>
                  <a:lnTo>
                    <a:pt x="2903220" y="4910963"/>
                  </a:lnTo>
                  <a:lnTo>
                    <a:pt x="3334004" y="4910963"/>
                  </a:lnTo>
                  <a:lnTo>
                    <a:pt x="3334004" y="4732782"/>
                  </a:lnTo>
                  <a:close/>
                </a:path>
                <a:path w="5193665" h="9005570">
                  <a:moveTo>
                    <a:pt x="3334004" y="4443222"/>
                  </a:moveTo>
                  <a:lnTo>
                    <a:pt x="2903220" y="4443222"/>
                  </a:lnTo>
                  <a:lnTo>
                    <a:pt x="2903220" y="4619625"/>
                  </a:lnTo>
                  <a:lnTo>
                    <a:pt x="3334004" y="4619625"/>
                  </a:lnTo>
                  <a:lnTo>
                    <a:pt x="3334004" y="4443222"/>
                  </a:lnTo>
                  <a:close/>
                </a:path>
                <a:path w="5193665" h="9005570">
                  <a:moveTo>
                    <a:pt x="3833990" y="8609330"/>
                  </a:moveTo>
                  <a:lnTo>
                    <a:pt x="3724262" y="8609330"/>
                  </a:lnTo>
                  <a:lnTo>
                    <a:pt x="3724262" y="8561070"/>
                  </a:lnTo>
                  <a:lnTo>
                    <a:pt x="0" y="8561070"/>
                  </a:lnTo>
                  <a:lnTo>
                    <a:pt x="0" y="8609330"/>
                  </a:lnTo>
                  <a:lnTo>
                    <a:pt x="0" y="8796020"/>
                  </a:lnTo>
                  <a:lnTo>
                    <a:pt x="0" y="9005570"/>
                  </a:lnTo>
                  <a:lnTo>
                    <a:pt x="3724262" y="9005570"/>
                  </a:lnTo>
                  <a:lnTo>
                    <a:pt x="3724262" y="8796020"/>
                  </a:lnTo>
                  <a:lnTo>
                    <a:pt x="3833990" y="8796020"/>
                  </a:lnTo>
                  <a:lnTo>
                    <a:pt x="3833990" y="8609330"/>
                  </a:lnTo>
                  <a:close/>
                </a:path>
                <a:path w="5193665" h="9005570">
                  <a:moveTo>
                    <a:pt x="5193284" y="1773174"/>
                  </a:moveTo>
                  <a:lnTo>
                    <a:pt x="4091940" y="1773174"/>
                  </a:lnTo>
                  <a:lnTo>
                    <a:pt x="4091940" y="2018157"/>
                  </a:lnTo>
                  <a:lnTo>
                    <a:pt x="5193284" y="2018157"/>
                  </a:lnTo>
                  <a:lnTo>
                    <a:pt x="5193284" y="177317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578904" y="1003273"/>
              <a:ext cx="6590665" cy="365760"/>
            </a:xfrm>
            <a:custGeom>
              <a:avLst/>
              <a:gdLst/>
              <a:ahLst/>
              <a:cxnLst/>
              <a:rect l="l" t="t" r="r" b="b"/>
              <a:pathLst>
                <a:path w="6590665" h="365759">
                  <a:moveTo>
                    <a:pt x="6590246" y="0"/>
                  </a:moveTo>
                  <a:lnTo>
                    <a:pt x="3466046" y="0"/>
                  </a:lnTo>
                  <a:lnTo>
                    <a:pt x="875245" y="0"/>
                  </a:lnTo>
                  <a:lnTo>
                    <a:pt x="0" y="0"/>
                  </a:lnTo>
                  <a:lnTo>
                    <a:pt x="0" y="365404"/>
                  </a:lnTo>
                  <a:lnTo>
                    <a:pt x="875245" y="365404"/>
                  </a:lnTo>
                  <a:lnTo>
                    <a:pt x="3466046" y="365404"/>
                  </a:lnTo>
                  <a:lnTo>
                    <a:pt x="6590246" y="365404"/>
                  </a:lnTo>
                  <a:lnTo>
                    <a:pt x="6590246" y="0"/>
                  </a:lnTo>
                  <a:close/>
                </a:path>
              </a:pathLst>
            </a:custGeom>
            <a:solidFill>
              <a:srgbClr val="6EAC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572554" y="996949"/>
              <a:ext cx="6603365" cy="9156700"/>
            </a:xfrm>
            <a:custGeom>
              <a:avLst/>
              <a:gdLst/>
              <a:ahLst/>
              <a:cxnLst/>
              <a:rect l="l" t="t" r="r" b="b"/>
              <a:pathLst>
                <a:path w="6603365" h="9156700">
                  <a:moveTo>
                    <a:pt x="881595" y="0"/>
                  </a:moveTo>
                  <a:lnTo>
                    <a:pt x="881595" y="8301735"/>
                  </a:lnTo>
                </a:path>
                <a:path w="6603365" h="9156700">
                  <a:moveTo>
                    <a:pt x="881595" y="8301735"/>
                  </a:moveTo>
                  <a:lnTo>
                    <a:pt x="881595" y="9156700"/>
                  </a:lnTo>
                </a:path>
                <a:path w="6603365" h="9156700">
                  <a:moveTo>
                    <a:pt x="3472395" y="0"/>
                  </a:moveTo>
                  <a:lnTo>
                    <a:pt x="3472395" y="831087"/>
                  </a:lnTo>
                </a:path>
                <a:path w="6603365" h="9156700">
                  <a:moveTo>
                    <a:pt x="3472395" y="831087"/>
                  </a:moveTo>
                  <a:lnTo>
                    <a:pt x="3472395" y="3170301"/>
                  </a:lnTo>
                </a:path>
                <a:path w="6603365" h="9156700">
                  <a:moveTo>
                    <a:pt x="3472395" y="3170301"/>
                  </a:moveTo>
                  <a:lnTo>
                    <a:pt x="3472395" y="9156700"/>
                  </a:lnTo>
                </a:path>
                <a:path w="6603365" h="9156700">
                  <a:moveTo>
                    <a:pt x="0" y="371728"/>
                  </a:moveTo>
                  <a:lnTo>
                    <a:pt x="3472395" y="371728"/>
                  </a:lnTo>
                </a:path>
                <a:path w="6603365" h="9156700">
                  <a:moveTo>
                    <a:pt x="3472395" y="371728"/>
                  </a:moveTo>
                  <a:lnTo>
                    <a:pt x="6602945" y="371728"/>
                  </a:lnTo>
                </a:path>
                <a:path w="6603365" h="9156700">
                  <a:moveTo>
                    <a:pt x="875245" y="831087"/>
                  </a:moveTo>
                  <a:lnTo>
                    <a:pt x="3478745" y="831087"/>
                  </a:lnTo>
                </a:path>
                <a:path w="6603365" h="9156700">
                  <a:moveTo>
                    <a:pt x="875245" y="1620011"/>
                  </a:moveTo>
                  <a:lnTo>
                    <a:pt x="3478745" y="1620011"/>
                  </a:lnTo>
                </a:path>
                <a:path w="6603365" h="9156700">
                  <a:moveTo>
                    <a:pt x="875245" y="2079498"/>
                  </a:moveTo>
                  <a:lnTo>
                    <a:pt x="3478745" y="2079498"/>
                  </a:lnTo>
                </a:path>
                <a:path w="6603365" h="9156700">
                  <a:moveTo>
                    <a:pt x="0" y="3170301"/>
                  </a:moveTo>
                  <a:lnTo>
                    <a:pt x="3472395" y="3170301"/>
                  </a:lnTo>
                </a:path>
                <a:path w="6603365" h="9156700">
                  <a:moveTo>
                    <a:pt x="3472395" y="3170301"/>
                  </a:moveTo>
                  <a:lnTo>
                    <a:pt x="6602945" y="3170301"/>
                  </a:lnTo>
                </a:path>
                <a:path w="6603365" h="9156700">
                  <a:moveTo>
                    <a:pt x="875245" y="3793108"/>
                  </a:moveTo>
                  <a:lnTo>
                    <a:pt x="3472395" y="3793108"/>
                  </a:lnTo>
                </a:path>
                <a:path w="6603365" h="9156700">
                  <a:moveTo>
                    <a:pt x="3472395" y="3793108"/>
                  </a:moveTo>
                  <a:lnTo>
                    <a:pt x="6602945" y="3793108"/>
                  </a:lnTo>
                </a:path>
                <a:path w="6603365" h="9156700">
                  <a:moveTo>
                    <a:pt x="0" y="4363846"/>
                  </a:moveTo>
                  <a:lnTo>
                    <a:pt x="3472395" y="4363846"/>
                  </a:lnTo>
                </a:path>
                <a:path w="6603365" h="9156700">
                  <a:moveTo>
                    <a:pt x="3472395" y="4363846"/>
                  </a:moveTo>
                  <a:lnTo>
                    <a:pt x="6602945" y="4363846"/>
                  </a:lnTo>
                </a:path>
                <a:path w="6603365" h="9156700">
                  <a:moveTo>
                    <a:pt x="0" y="5372481"/>
                  </a:moveTo>
                  <a:lnTo>
                    <a:pt x="3472395" y="5372481"/>
                  </a:lnTo>
                </a:path>
                <a:path w="6603365" h="9156700">
                  <a:moveTo>
                    <a:pt x="3472395" y="5372481"/>
                  </a:moveTo>
                  <a:lnTo>
                    <a:pt x="6602945" y="5372481"/>
                  </a:lnTo>
                </a:path>
                <a:path w="6603365" h="9156700">
                  <a:moveTo>
                    <a:pt x="875245" y="5978524"/>
                  </a:moveTo>
                  <a:lnTo>
                    <a:pt x="3472395" y="5978524"/>
                  </a:lnTo>
                </a:path>
                <a:path w="6603365" h="9156700">
                  <a:moveTo>
                    <a:pt x="3472395" y="5978524"/>
                  </a:moveTo>
                  <a:lnTo>
                    <a:pt x="6602945" y="5978524"/>
                  </a:lnTo>
                </a:path>
                <a:path w="6603365" h="9156700">
                  <a:moveTo>
                    <a:pt x="875245" y="6770242"/>
                  </a:moveTo>
                  <a:lnTo>
                    <a:pt x="3472395" y="6770242"/>
                  </a:lnTo>
                </a:path>
                <a:path w="6603365" h="9156700">
                  <a:moveTo>
                    <a:pt x="3472395" y="6770242"/>
                  </a:moveTo>
                  <a:lnTo>
                    <a:pt x="6602945" y="6770242"/>
                  </a:lnTo>
                </a:path>
                <a:path w="6603365" h="9156700">
                  <a:moveTo>
                    <a:pt x="875245" y="8301735"/>
                  </a:moveTo>
                  <a:lnTo>
                    <a:pt x="6602945" y="8301735"/>
                  </a:lnTo>
                </a:path>
                <a:path w="6603365" h="9156700">
                  <a:moveTo>
                    <a:pt x="6350" y="0"/>
                  </a:moveTo>
                  <a:lnTo>
                    <a:pt x="6350" y="9156700"/>
                  </a:lnTo>
                </a:path>
                <a:path w="6603365" h="9156700">
                  <a:moveTo>
                    <a:pt x="6596595" y="0"/>
                  </a:moveTo>
                  <a:lnTo>
                    <a:pt x="6596595" y="6770242"/>
                  </a:lnTo>
                </a:path>
                <a:path w="6603365" h="9156700">
                  <a:moveTo>
                    <a:pt x="6596595" y="6770242"/>
                  </a:moveTo>
                  <a:lnTo>
                    <a:pt x="6596595" y="8301735"/>
                  </a:lnTo>
                </a:path>
                <a:path w="6603365" h="9156700">
                  <a:moveTo>
                    <a:pt x="6596595" y="8301735"/>
                  </a:moveTo>
                  <a:lnTo>
                    <a:pt x="6596595" y="9156700"/>
                  </a:lnTo>
                </a:path>
                <a:path w="6603365" h="9156700">
                  <a:moveTo>
                    <a:pt x="0" y="6350"/>
                  </a:moveTo>
                  <a:lnTo>
                    <a:pt x="6602945" y="6350"/>
                  </a:lnTo>
                </a:path>
                <a:path w="6603365" h="9156700">
                  <a:moveTo>
                    <a:pt x="0" y="9150350"/>
                  </a:moveTo>
                  <a:lnTo>
                    <a:pt x="6602945" y="91503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317093" y="118617"/>
            <a:ext cx="909319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63550" algn="l"/>
              </a:tabLst>
            </a:pPr>
            <a:r>
              <a:rPr sz="1800" b="1" spc="-25" dirty="0">
                <a:solidFill>
                  <a:srgbClr val="FFFFFF"/>
                </a:solidFill>
                <a:latin typeface="Malgun Gothic"/>
                <a:cs typeface="Malgun Gothic"/>
              </a:rPr>
              <a:t>Ⅶ.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	</a:t>
            </a:r>
            <a:r>
              <a:rPr sz="1800" b="1" spc="-60" dirty="0">
                <a:solidFill>
                  <a:srgbClr val="FFFFFF"/>
                </a:solidFill>
                <a:latin typeface="Malgun Gothic"/>
                <a:cs typeface="Malgun Gothic"/>
              </a:rPr>
              <a:t>FAQ</a:t>
            </a:r>
            <a:endParaRPr sz="1800">
              <a:latin typeface="Malgun Gothic"/>
              <a:cs typeface="Malgun Gothic"/>
            </a:endParaRPr>
          </a:p>
        </p:txBody>
      </p:sp>
      <p:sp>
        <p:nvSpPr>
          <p:cNvPr id="42" name="object 4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045"/>
              </a:lnSpc>
            </a:pPr>
            <a:fld id="{81D60167-4931-47E6-BA6A-407CBD079E47}" type="slidenum">
              <a:rPr spc="-25" dirty="0"/>
              <a:t>53</a:t>
            </a:fld>
            <a:endParaRPr spc="-25" dirty="0"/>
          </a:p>
        </p:txBody>
      </p:sp>
      <p:sp>
        <p:nvSpPr>
          <p:cNvPr id="10" name="object 10"/>
          <p:cNvSpPr txBox="1"/>
          <p:nvPr/>
        </p:nvSpPr>
        <p:spPr>
          <a:xfrm>
            <a:off x="784351" y="1101343"/>
            <a:ext cx="44640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b="1" spc="-25" dirty="0">
                <a:solidFill>
                  <a:srgbClr val="FFFFFF"/>
                </a:solidFill>
                <a:latin typeface="Malgun Gothic"/>
                <a:cs typeface="Malgun Gothic"/>
              </a:rPr>
              <a:t>키워드</a:t>
            </a:r>
            <a:endParaRPr sz="1100">
              <a:latin typeface="Malgun Gothic"/>
              <a:cs typeface="Malgun Gothic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437257" y="1114806"/>
            <a:ext cx="624840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b="1" spc="-10" dirty="0">
                <a:solidFill>
                  <a:srgbClr val="FFFFFF"/>
                </a:solidFill>
                <a:latin typeface="Malgun Gothic"/>
                <a:cs typeface="Malgun Gothic"/>
              </a:rPr>
              <a:t>Question</a:t>
            </a:r>
            <a:endParaRPr sz="1100">
              <a:latin typeface="Malgun Gothic"/>
              <a:cs typeface="Malgun Gothic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348478" y="1101343"/>
            <a:ext cx="52006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b="1" spc="-10" dirty="0">
                <a:solidFill>
                  <a:srgbClr val="FFFFFF"/>
                </a:solidFill>
                <a:latin typeface="Malgun Gothic"/>
                <a:cs typeface="Malgun Gothic"/>
              </a:rPr>
              <a:t>Answer</a:t>
            </a:r>
            <a:endParaRPr sz="1100">
              <a:latin typeface="Malgun Gothic"/>
              <a:cs typeface="Malgun Gothic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93800" y="2585084"/>
            <a:ext cx="446405" cy="361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2550" marR="5080" indent="-70485">
              <a:lnSpc>
                <a:spcPct val="100000"/>
              </a:lnSpc>
              <a:spcBef>
                <a:spcPts val="100"/>
              </a:spcBef>
            </a:pPr>
            <a:r>
              <a:rPr sz="1100" b="1" spc="-25" dirty="0">
                <a:latin typeface="Malgun Gothic"/>
                <a:cs typeface="Malgun Gothic"/>
              </a:rPr>
              <a:t>시스템 오류</a:t>
            </a:r>
            <a:endParaRPr sz="1100">
              <a:latin typeface="Malgun Gothic"/>
              <a:cs typeface="Malgun Gothic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124705" y="2501264"/>
            <a:ext cx="287718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4785" indent="-172085">
              <a:lnSpc>
                <a:spcPct val="100000"/>
              </a:lnSpc>
              <a:spcBef>
                <a:spcPts val="100"/>
              </a:spcBef>
              <a:buFont typeface="Wingdings"/>
              <a:buChar char=""/>
              <a:tabLst>
                <a:tab pos="184785" algn="l"/>
              </a:tabLst>
            </a:pPr>
            <a:r>
              <a:rPr sz="1100" dirty="0">
                <a:latin typeface="Malgun Gothic"/>
                <a:cs typeface="Malgun Gothic"/>
              </a:rPr>
              <a:t>성과입력</a:t>
            </a:r>
            <a:r>
              <a:rPr sz="1100" spc="114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시스템</a:t>
            </a:r>
            <a:r>
              <a:rPr sz="1100" spc="13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오류로</a:t>
            </a:r>
            <a:r>
              <a:rPr sz="1100" spc="13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추정되며,</a:t>
            </a:r>
            <a:r>
              <a:rPr sz="1100" spc="145" dirty="0">
                <a:latin typeface="Malgun Gothic"/>
                <a:cs typeface="Malgun Gothic"/>
              </a:rPr>
              <a:t> </a:t>
            </a:r>
            <a:r>
              <a:rPr sz="1100" spc="-25" dirty="0">
                <a:latin typeface="Malgun Gothic"/>
                <a:cs typeface="Malgun Gothic"/>
              </a:rPr>
              <a:t>검증기</a:t>
            </a:r>
            <a:endParaRPr sz="1100">
              <a:latin typeface="Malgun Gothic"/>
              <a:cs typeface="Malgun Gothic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296917" y="2668905"/>
            <a:ext cx="2705100" cy="361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latin typeface="Malgun Gothic"/>
                <a:cs typeface="Malgun Gothic"/>
              </a:rPr>
              <a:t>관에서는</a:t>
            </a:r>
            <a:r>
              <a:rPr sz="1100" spc="6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처리할</a:t>
            </a:r>
            <a:r>
              <a:rPr sz="1100" spc="7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수</a:t>
            </a:r>
            <a:r>
              <a:rPr sz="1100" spc="9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없는</a:t>
            </a:r>
            <a:r>
              <a:rPr sz="1100" spc="7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부분이므로</a:t>
            </a:r>
            <a:r>
              <a:rPr sz="1100" spc="80" dirty="0">
                <a:latin typeface="Malgun Gothic"/>
                <a:cs typeface="Malgun Gothic"/>
              </a:rPr>
              <a:t> </a:t>
            </a:r>
            <a:r>
              <a:rPr sz="1100" spc="-25" dirty="0">
                <a:latin typeface="Malgun Gothic"/>
                <a:cs typeface="Malgun Gothic"/>
              </a:rPr>
              <a:t>시스 </a:t>
            </a:r>
            <a:r>
              <a:rPr sz="1100" dirty="0">
                <a:latin typeface="Malgun Gothic"/>
                <a:cs typeface="Malgun Gothic"/>
              </a:rPr>
              <a:t>템</a:t>
            </a:r>
            <a:r>
              <a:rPr sz="1100" spc="-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담당자에게</a:t>
            </a:r>
            <a:r>
              <a:rPr sz="1100" spc="-5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문의하여주시길</a:t>
            </a:r>
            <a:r>
              <a:rPr sz="1100" spc="-65" dirty="0">
                <a:latin typeface="Malgun Gothic"/>
                <a:cs typeface="Malgun Gothic"/>
              </a:rPr>
              <a:t> </a:t>
            </a:r>
            <a:r>
              <a:rPr sz="1100" spc="-10" dirty="0">
                <a:latin typeface="Malgun Gothic"/>
                <a:cs typeface="Malgun Gothic"/>
              </a:rPr>
              <a:t>바랍니다.</a:t>
            </a:r>
            <a:endParaRPr sz="1100">
              <a:latin typeface="Malgun Gothic"/>
              <a:cs typeface="Malgun Gothic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505838" y="1372361"/>
            <a:ext cx="2317750" cy="10496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07645" marR="5080" indent="-193675">
              <a:lnSpc>
                <a:spcPct val="100000"/>
              </a:lnSpc>
              <a:spcBef>
                <a:spcPts val="100"/>
              </a:spcBef>
              <a:buFont typeface="Wingdings"/>
              <a:buChar char=""/>
              <a:tabLst>
                <a:tab pos="207645" algn="l"/>
              </a:tabLst>
            </a:pPr>
            <a:r>
              <a:rPr sz="1100" dirty="0">
                <a:latin typeface="Malgun Gothic"/>
                <a:cs typeface="Malgun Gothic"/>
              </a:rPr>
              <a:t>입력한</a:t>
            </a:r>
            <a:r>
              <a:rPr sz="1100" spc="-4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성과가</a:t>
            </a:r>
            <a:r>
              <a:rPr sz="1100" spc="-2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시스템에</a:t>
            </a:r>
            <a:r>
              <a:rPr sz="1100" spc="-40" dirty="0">
                <a:latin typeface="Malgun Gothic"/>
                <a:cs typeface="Malgun Gothic"/>
              </a:rPr>
              <a:t> </a:t>
            </a:r>
            <a:r>
              <a:rPr sz="1100" spc="-20" dirty="0">
                <a:latin typeface="Malgun Gothic"/>
                <a:cs typeface="Malgun Gothic"/>
              </a:rPr>
              <a:t>저장되지 </a:t>
            </a:r>
            <a:r>
              <a:rPr sz="1100" spc="-10" dirty="0">
                <a:latin typeface="Malgun Gothic"/>
                <a:cs typeface="Malgun Gothic"/>
              </a:rPr>
              <a:t>않습니다.</a:t>
            </a:r>
            <a:endParaRPr sz="1100">
              <a:latin typeface="Malgun Gothic"/>
              <a:cs typeface="Malgun Gothic"/>
            </a:endParaRPr>
          </a:p>
          <a:p>
            <a:pPr marL="207645" indent="-194945">
              <a:lnSpc>
                <a:spcPct val="100000"/>
              </a:lnSpc>
              <a:spcBef>
                <a:spcPts val="1460"/>
              </a:spcBef>
              <a:buFont typeface="Wingdings"/>
              <a:buChar char=""/>
              <a:tabLst>
                <a:tab pos="207645" algn="l"/>
              </a:tabLst>
            </a:pPr>
            <a:r>
              <a:rPr sz="1100" dirty="0">
                <a:latin typeface="Malgun Gothic"/>
                <a:cs typeface="Malgun Gothic"/>
              </a:rPr>
              <a:t>자료가</a:t>
            </a:r>
            <a:r>
              <a:rPr sz="1100" spc="-4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업로드</a:t>
            </a:r>
            <a:r>
              <a:rPr sz="1100" spc="-4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되지</a:t>
            </a:r>
            <a:r>
              <a:rPr sz="1100" spc="-30" dirty="0">
                <a:latin typeface="Malgun Gothic"/>
                <a:cs typeface="Malgun Gothic"/>
              </a:rPr>
              <a:t> </a:t>
            </a:r>
            <a:r>
              <a:rPr sz="1100" spc="-10" dirty="0">
                <a:latin typeface="Malgun Gothic"/>
                <a:cs typeface="Malgun Gothic"/>
              </a:rPr>
              <a:t>않습니다.</a:t>
            </a:r>
            <a:endParaRPr sz="1100">
              <a:latin typeface="Malgun Gothic"/>
              <a:cs typeface="Malgun Gothic"/>
            </a:endParaRPr>
          </a:p>
          <a:p>
            <a:pPr marL="207645" marR="9525" indent="-193675">
              <a:lnSpc>
                <a:spcPct val="100000"/>
              </a:lnSpc>
              <a:buFont typeface="Wingdings"/>
              <a:buChar char=""/>
              <a:tabLst>
                <a:tab pos="207645" algn="l"/>
              </a:tabLst>
            </a:pPr>
            <a:r>
              <a:rPr sz="1100" dirty="0">
                <a:latin typeface="Malgun Gothic"/>
                <a:cs typeface="Malgun Gothic"/>
              </a:rPr>
              <a:t>업로드를</a:t>
            </a:r>
            <a:r>
              <a:rPr sz="1100" spc="-5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완료했는데</a:t>
            </a:r>
            <a:r>
              <a:rPr sz="1100" spc="-5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업로드를</a:t>
            </a:r>
            <a:r>
              <a:rPr sz="1100" spc="-55" dirty="0">
                <a:latin typeface="Malgun Gothic"/>
                <a:cs typeface="Malgun Gothic"/>
              </a:rPr>
              <a:t> </a:t>
            </a:r>
            <a:r>
              <a:rPr sz="1100" spc="-50" dirty="0">
                <a:latin typeface="Malgun Gothic"/>
                <a:cs typeface="Malgun Gothic"/>
              </a:rPr>
              <a:t>하 </a:t>
            </a:r>
            <a:r>
              <a:rPr sz="1100" dirty="0">
                <a:latin typeface="Malgun Gothic"/>
                <a:cs typeface="Malgun Gothic"/>
              </a:rPr>
              <a:t>지</a:t>
            </a:r>
            <a:r>
              <a:rPr sz="1100" spc="37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않았다는</a:t>
            </a:r>
            <a:r>
              <a:rPr sz="1100" spc="-4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오류</a:t>
            </a:r>
            <a:r>
              <a:rPr sz="1100" spc="-1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메시지가</a:t>
            </a:r>
            <a:r>
              <a:rPr sz="1100" spc="-40" dirty="0">
                <a:latin typeface="Malgun Gothic"/>
                <a:cs typeface="Malgun Gothic"/>
              </a:rPr>
              <a:t> </a:t>
            </a:r>
            <a:r>
              <a:rPr sz="1100" spc="-25" dirty="0">
                <a:latin typeface="Malgun Gothic"/>
                <a:cs typeface="Malgun Gothic"/>
              </a:rPr>
              <a:t>뜹니</a:t>
            </a:r>
            <a:endParaRPr sz="1100">
              <a:latin typeface="Malgun Gothic"/>
              <a:cs typeface="Malgun Gothic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700910" y="2395473"/>
            <a:ext cx="196850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spc="-25" dirty="0">
                <a:latin typeface="Malgun Gothic"/>
                <a:cs typeface="Malgun Gothic"/>
              </a:rPr>
              <a:t>다.</a:t>
            </a:r>
            <a:endParaRPr sz="1100">
              <a:latin typeface="Malgun Gothic"/>
              <a:cs typeface="Malgun Gothic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507363" y="2673222"/>
            <a:ext cx="2453640" cy="361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05740" marR="5080" indent="-193675">
              <a:lnSpc>
                <a:spcPct val="100000"/>
              </a:lnSpc>
              <a:spcBef>
                <a:spcPts val="100"/>
              </a:spcBef>
              <a:buFont typeface="Wingdings"/>
              <a:buChar char=""/>
              <a:tabLst>
                <a:tab pos="205740" algn="l"/>
              </a:tabLst>
            </a:pPr>
            <a:r>
              <a:rPr sz="1100" dirty="0">
                <a:latin typeface="Malgun Gothic"/>
                <a:cs typeface="Malgun Gothic"/>
              </a:rPr>
              <a:t>성과조사</a:t>
            </a:r>
            <a:r>
              <a:rPr sz="1100" spc="-5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대상과제인데</a:t>
            </a:r>
            <a:r>
              <a:rPr sz="1100" spc="-7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성과조사</a:t>
            </a:r>
            <a:r>
              <a:rPr sz="1100" spc="-15" dirty="0">
                <a:latin typeface="Malgun Gothic"/>
                <a:cs typeface="Malgun Gothic"/>
              </a:rPr>
              <a:t> </a:t>
            </a:r>
            <a:r>
              <a:rPr sz="1100" spc="-50" dirty="0">
                <a:latin typeface="Malgun Gothic"/>
                <a:cs typeface="Malgun Gothic"/>
              </a:rPr>
              <a:t>목 </a:t>
            </a:r>
            <a:r>
              <a:rPr sz="1100" dirty="0">
                <a:latin typeface="Malgun Gothic"/>
                <a:cs typeface="Malgun Gothic"/>
              </a:rPr>
              <a:t>록에서</a:t>
            </a:r>
            <a:r>
              <a:rPr sz="1100" spc="-3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검색되지</a:t>
            </a:r>
            <a:r>
              <a:rPr sz="1100" spc="-25" dirty="0">
                <a:latin typeface="Malgun Gothic"/>
                <a:cs typeface="Malgun Gothic"/>
              </a:rPr>
              <a:t> </a:t>
            </a:r>
            <a:r>
              <a:rPr sz="1100" spc="-20" dirty="0">
                <a:latin typeface="Malgun Gothic"/>
                <a:cs typeface="Malgun Gothic"/>
              </a:rPr>
              <a:t>않습니다.</a:t>
            </a:r>
            <a:endParaRPr sz="1100">
              <a:latin typeface="Malgun Gothic"/>
              <a:cs typeface="Malgun Gothic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505838" y="3120643"/>
            <a:ext cx="2499360" cy="10052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07645" indent="-193675">
              <a:lnSpc>
                <a:spcPct val="100000"/>
              </a:lnSpc>
              <a:spcBef>
                <a:spcPts val="100"/>
              </a:spcBef>
              <a:buFont typeface="Wingdings"/>
              <a:buChar char=""/>
              <a:tabLst>
                <a:tab pos="207645" algn="l"/>
              </a:tabLst>
            </a:pPr>
            <a:r>
              <a:rPr sz="1100" dirty="0">
                <a:latin typeface="Malgun Gothic"/>
                <a:cs typeface="Malgun Gothic"/>
              </a:rPr>
              <a:t>등록하지</a:t>
            </a:r>
            <a:r>
              <a:rPr sz="1100" spc="-4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않은</a:t>
            </a:r>
            <a:r>
              <a:rPr sz="1100" spc="-3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성과들이</a:t>
            </a:r>
            <a:r>
              <a:rPr sz="1100" spc="-4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화면에</a:t>
            </a:r>
            <a:r>
              <a:rPr sz="1100" spc="-40" dirty="0">
                <a:latin typeface="Malgun Gothic"/>
                <a:cs typeface="Malgun Gothic"/>
              </a:rPr>
              <a:t> </a:t>
            </a:r>
            <a:r>
              <a:rPr sz="1100" spc="-50" dirty="0">
                <a:latin typeface="Malgun Gothic"/>
                <a:cs typeface="Malgun Gothic"/>
              </a:rPr>
              <a:t>보</a:t>
            </a:r>
            <a:endParaRPr sz="1100">
              <a:latin typeface="Malgun Gothic"/>
              <a:cs typeface="Malgun Gothic"/>
            </a:endParaRPr>
          </a:p>
          <a:p>
            <a:pPr marL="207645">
              <a:lnSpc>
                <a:spcPct val="100000"/>
              </a:lnSpc>
              <a:spcBef>
                <a:spcPts val="5"/>
              </a:spcBef>
            </a:pPr>
            <a:r>
              <a:rPr sz="1100" spc="-20" dirty="0">
                <a:latin typeface="Malgun Gothic"/>
                <a:cs typeface="Malgun Gothic"/>
              </a:rPr>
              <a:t>입니다.</a:t>
            </a:r>
            <a:endParaRPr sz="1100">
              <a:latin typeface="Malgun Gothic"/>
              <a:cs typeface="Malgun Gothic"/>
            </a:endParaRPr>
          </a:p>
          <a:p>
            <a:pPr marL="207645" marR="5080" indent="-195580">
              <a:lnSpc>
                <a:spcPts val="1720"/>
              </a:lnSpc>
              <a:spcBef>
                <a:spcPts val="25"/>
              </a:spcBef>
              <a:buFont typeface="Wingdings"/>
              <a:buChar char=""/>
              <a:tabLst>
                <a:tab pos="207645" algn="l"/>
              </a:tabLst>
            </a:pPr>
            <a:r>
              <a:rPr sz="1100" dirty="0">
                <a:latin typeface="Malgun Gothic"/>
                <a:cs typeface="Malgun Gothic"/>
              </a:rPr>
              <a:t>등록한</a:t>
            </a:r>
            <a:r>
              <a:rPr sz="1100" spc="-5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성과가</a:t>
            </a:r>
            <a:r>
              <a:rPr sz="1100" spc="-2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삭제되어</a:t>
            </a:r>
            <a:r>
              <a:rPr sz="1100" spc="-5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화면에서</a:t>
            </a:r>
            <a:r>
              <a:rPr sz="1100" spc="-40" dirty="0">
                <a:latin typeface="Malgun Gothic"/>
                <a:cs typeface="Malgun Gothic"/>
              </a:rPr>
              <a:t> </a:t>
            </a:r>
            <a:r>
              <a:rPr sz="1100" spc="-50" dirty="0">
                <a:latin typeface="Malgun Gothic"/>
                <a:cs typeface="Malgun Gothic"/>
              </a:rPr>
              <a:t>보 </a:t>
            </a:r>
            <a:r>
              <a:rPr sz="1100" dirty="0">
                <a:latin typeface="Malgun Gothic"/>
                <a:cs typeface="Malgun Gothic"/>
              </a:rPr>
              <a:t>이지</a:t>
            </a:r>
            <a:r>
              <a:rPr sz="1100" spc="-55" dirty="0">
                <a:latin typeface="Malgun Gothic"/>
                <a:cs typeface="Malgun Gothic"/>
              </a:rPr>
              <a:t> </a:t>
            </a:r>
            <a:r>
              <a:rPr sz="1100" spc="-10" dirty="0">
                <a:latin typeface="Malgun Gothic"/>
                <a:cs typeface="Malgun Gothic"/>
              </a:rPr>
              <a:t>않습니다.</a:t>
            </a:r>
            <a:endParaRPr sz="1100">
              <a:latin typeface="Malgun Gothic"/>
              <a:cs typeface="Malgun Gothic"/>
            </a:endParaRPr>
          </a:p>
          <a:p>
            <a:pPr marL="207645" indent="-194945">
              <a:lnSpc>
                <a:spcPct val="100000"/>
              </a:lnSpc>
              <a:spcBef>
                <a:spcPts val="280"/>
              </a:spcBef>
              <a:buFont typeface="Wingdings"/>
              <a:buChar char=""/>
              <a:tabLst>
                <a:tab pos="207645" algn="l"/>
              </a:tabLst>
            </a:pPr>
            <a:r>
              <a:rPr sz="1100" dirty="0">
                <a:latin typeface="Malgun Gothic"/>
                <a:cs typeface="Malgun Gothic"/>
              </a:rPr>
              <a:t>등록한</a:t>
            </a:r>
            <a:r>
              <a:rPr sz="1100" spc="-4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성과가</a:t>
            </a:r>
            <a:r>
              <a:rPr sz="1100" spc="-2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중복으로</a:t>
            </a:r>
            <a:r>
              <a:rPr sz="1100" spc="-40" dirty="0">
                <a:latin typeface="Malgun Gothic"/>
                <a:cs typeface="Malgun Gothic"/>
              </a:rPr>
              <a:t> </a:t>
            </a:r>
            <a:r>
              <a:rPr sz="1100" spc="-10" dirty="0">
                <a:latin typeface="Malgun Gothic"/>
                <a:cs typeface="Malgun Gothic"/>
              </a:rPr>
              <a:t>입력됩니다.</a:t>
            </a:r>
            <a:endParaRPr sz="1100">
              <a:latin typeface="Malgun Gothic"/>
              <a:cs typeface="Malgun Gothic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726744" y="4497450"/>
            <a:ext cx="586740" cy="528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065" marR="5080" algn="ctr">
              <a:lnSpc>
                <a:spcPct val="100000"/>
              </a:lnSpc>
              <a:spcBef>
                <a:spcPts val="105"/>
              </a:spcBef>
            </a:pPr>
            <a:r>
              <a:rPr sz="1100" b="1" spc="-20" dirty="0">
                <a:latin typeface="Malgun Gothic"/>
                <a:cs typeface="Malgun Gothic"/>
              </a:rPr>
              <a:t>성과조사 대상과제 </a:t>
            </a:r>
            <a:r>
              <a:rPr sz="1100" b="1" spc="-25" dirty="0">
                <a:latin typeface="Malgun Gothic"/>
                <a:cs typeface="Malgun Gothic"/>
              </a:rPr>
              <a:t>여부</a:t>
            </a:r>
            <a:endParaRPr sz="1100">
              <a:latin typeface="Malgun Gothic"/>
              <a:cs typeface="Malgun Gothic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530222" y="4285843"/>
            <a:ext cx="2502535" cy="4616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2880" marR="5080" indent="-170815">
              <a:lnSpc>
                <a:spcPct val="130000"/>
              </a:lnSpc>
              <a:spcBef>
                <a:spcPts val="100"/>
              </a:spcBef>
              <a:buFont typeface="Wingdings"/>
              <a:buChar char=""/>
              <a:tabLst>
                <a:tab pos="182880" algn="l"/>
                <a:tab pos="207645" algn="l"/>
              </a:tabLst>
            </a:pPr>
            <a:r>
              <a:rPr sz="1100" dirty="0">
                <a:latin typeface="Times New Roman"/>
                <a:cs typeface="Times New Roman"/>
              </a:rPr>
              <a:t>	</a:t>
            </a:r>
            <a:r>
              <a:rPr sz="1100" dirty="0">
                <a:latin typeface="Malgun Gothic"/>
                <a:cs typeface="Malgun Gothic"/>
              </a:rPr>
              <a:t>이미</a:t>
            </a:r>
            <a:r>
              <a:rPr sz="1100" spc="-3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종료된</a:t>
            </a:r>
            <a:r>
              <a:rPr sz="1100" spc="-2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과제인데</a:t>
            </a:r>
            <a:r>
              <a:rPr sz="1100" spc="-4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성과조사에</a:t>
            </a:r>
            <a:r>
              <a:rPr sz="1100" spc="-55" dirty="0">
                <a:latin typeface="Malgun Gothic"/>
                <a:cs typeface="Malgun Gothic"/>
              </a:rPr>
              <a:t> </a:t>
            </a:r>
            <a:r>
              <a:rPr sz="1100" spc="-50" dirty="0">
                <a:latin typeface="Malgun Gothic"/>
                <a:cs typeface="Malgun Gothic"/>
              </a:rPr>
              <a:t>참 </a:t>
            </a:r>
            <a:r>
              <a:rPr sz="1100" dirty="0">
                <a:latin typeface="Malgun Gothic"/>
                <a:cs typeface="Malgun Gothic"/>
              </a:rPr>
              <a:t>여해야</a:t>
            </a:r>
            <a:r>
              <a:rPr sz="1100" spc="-75" dirty="0">
                <a:latin typeface="Malgun Gothic"/>
                <a:cs typeface="Malgun Gothic"/>
              </a:rPr>
              <a:t> </a:t>
            </a:r>
            <a:r>
              <a:rPr sz="1100" spc="-20" dirty="0">
                <a:latin typeface="Malgun Gothic"/>
                <a:cs typeface="Malgun Gothic"/>
              </a:rPr>
              <a:t>되나요?</a:t>
            </a:r>
            <a:endParaRPr sz="1100">
              <a:latin typeface="Malgun Gothic"/>
              <a:cs typeface="Malgun Gothic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4124705" y="4241672"/>
            <a:ext cx="2896870" cy="528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84785" marR="5080" indent="-172720" algn="just">
              <a:lnSpc>
                <a:spcPct val="100000"/>
              </a:lnSpc>
              <a:spcBef>
                <a:spcPts val="105"/>
              </a:spcBef>
              <a:buFont typeface="Wingdings"/>
              <a:buChar char=""/>
              <a:tabLst>
                <a:tab pos="184785" algn="l"/>
              </a:tabLst>
            </a:pPr>
            <a:r>
              <a:rPr sz="1100" dirty="0">
                <a:latin typeface="Malgun Gothic"/>
                <a:cs typeface="Malgun Gothic"/>
              </a:rPr>
              <a:t>종료과제의</a:t>
            </a:r>
            <a:r>
              <a:rPr sz="1100" spc="-1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경우</a:t>
            </a:r>
            <a:r>
              <a:rPr sz="1100" spc="-1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종료된</a:t>
            </a:r>
            <a:r>
              <a:rPr sz="1100" spc="-1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다음해부터</a:t>
            </a:r>
            <a:r>
              <a:rPr sz="1100" spc="-3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5년 </a:t>
            </a:r>
            <a:r>
              <a:rPr sz="1100" spc="-50" dirty="0">
                <a:latin typeface="Malgun Gothic"/>
                <a:cs typeface="Malgun Gothic"/>
              </a:rPr>
              <a:t>간 </a:t>
            </a:r>
            <a:r>
              <a:rPr sz="1100" dirty="0">
                <a:latin typeface="Malgun Gothic"/>
                <a:cs typeface="Malgun Gothic"/>
              </a:rPr>
              <a:t>성과활용현황보고의</a:t>
            </a:r>
            <a:r>
              <a:rPr sz="1100" spc="-7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의무가</a:t>
            </a:r>
            <a:r>
              <a:rPr sz="1100" spc="-4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있습니다.</a:t>
            </a:r>
            <a:r>
              <a:rPr sz="1100" spc="-5" dirty="0">
                <a:latin typeface="Malgun Gothic"/>
                <a:cs typeface="Malgun Gothic"/>
              </a:rPr>
              <a:t> </a:t>
            </a:r>
            <a:r>
              <a:rPr sz="1100" spc="-25" dirty="0">
                <a:latin typeface="Malgun Gothic"/>
                <a:cs typeface="Malgun Gothic"/>
              </a:rPr>
              <a:t>따라 </a:t>
            </a:r>
            <a:r>
              <a:rPr sz="1100" dirty="0">
                <a:latin typeface="Malgun Gothic"/>
                <a:cs typeface="Malgun Gothic"/>
              </a:rPr>
              <a:t>서</a:t>
            </a:r>
            <a:r>
              <a:rPr sz="1100" spc="-4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성과조사에</a:t>
            </a:r>
            <a:r>
              <a:rPr sz="1100" spc="-4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참여해주셔야</a:t>
            </a:r>
            <a:r>
              <a:rPr sz="1100" spc="-75" dirty="0">
                <a:latin typeface="Malgun Gothic"/>
                <a:cs typeface="Malgun Gothic"/>
              </a:rPr>
              <a:t> </a:t>
            </a:r>
            <a:r>
              <a:rPr sz="1100" spc="-20" dirty="0">
                <a:latin typeface="Malgun Gothic"/>
                <a:cs typeface="Malgun Gothic"/>
              </a:rPr>
              <a:t>합니다.</a:t>
            </a:r>
            <a:endParaRPr sz="1100">
              <a:latin typeface="Malgun Gothic"/>
              <a:cs typeface="Malgun Gothic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507363" y="4932679"/>
            <a:ext cx="231330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05740" indent="-193040">
              <a:lnSpc>
                <a:spcPct val="100000"/>
              </a:lnSpc>
              <a:spcBef>
                <a:spcPts val="105"/>
              </a:spcBef>
              <a:buFont typeface="Wingdings"/>
              <a:buChar char=""/>
              <a:tabLst>
                <a:tab pos="205740" algn="l"/>
              </a:tabLst>
            </a:pPr>
            <a:r>
              <a:rPr sz="1100" dirty="0">
                <a:latin typeface="Malgun Gothic"/>
                <a:cs typeface="Malgun Gothic"/>
              </a:rPr>
              <a:t>내년에</a:t>
            </a:r>
            <a:r>
              <a:rPr sz="1100" spc="-4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종료되는</a:t>
            </a:r>
            <a:r>
              <a:rPr sz="1100" spc="-5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사업인데</a:t>
            </a:r>
            <a:r>
              <a:rPr sz="1100" spc="-40" dirty="0">
                <a:latin typeface="Malgun Gothic"/>
                <a:cs typeface="Malgun Gothic"/>
              </a:rPr>
              <a:t> </a:t>
            </a:r>
            <a:r>
              <a:rPr sz="1100" spc="-25" dirty="0">
                <a:latin typeface="Malgun Gothic"/>
                <a:cs typeface="Malgun Gothic"/>
              </a:rPr>
              <a:t>올해에</a:t>
            </a:r>
            <a:endParaRPr sz="1100">
              <a:latin typeface="Malgun Gothic"/>
              <a:cs typeface="Malgun Gothic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700910" y="5100573"/>
            <a:ext cx="2050414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latin typeface="Malgun Gothic"/>
                <a:cs typeface="Malgun Gothic"/>
              </a:rPr>
              <a:t>도</a:t>
            </a:r>
            <a:r>
              <a:rPr sz="1100" spc="-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성과조사를</a:t>
            </a:r>
            <a:r>
              <a:rPr sz="1100" spc="-4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참여해야</a:t>
            </a:r>
            <a:r>
              <a:rPr sz="1100" spc="-40" dirty="0">
                <a:latin typeface="Malgun Gothic"/>
                <a:cs typeface="Malgun Gothic"/>
              </a:rPr>
              <a:t> </a:t>
            </a:r>
            <a:r>
              <a:rPr sz="1100" spc="-20" dirty="0">
                <a:latin typeface="Malgun Gothic"/>
                <a:cs typeface="Malgun Gothic"/>
              </a:rPr>
              <a:t>되나요?</a:t>
            </a:r>
            <a:endParaRPr sz="1100">
              <a:latin typeface="Malgun Gothic"/>
              <a:cs typeface="Malgun Gothic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4124705" y="4964429"/>
            <a:ext cx="2879090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84785" indent="-172085">
              <a:lnSpc>
                <a:spcPct val="100000"/>
              </a:lnSpc>
              <a:spcBef>
                <a:spcPts val="105"/>
              </a:spcBef>
              <a:buFont typeface="Wingdings"/>
              <a:buChar char=""/>
              <a:tabLst>
                <a:tab pos="184785" algn="l"/>
              </a:tabLst>
            </a:pPr>
            <a:r>
              <a:rPr sz="1100" dirty="0">
                <a:latin typeface="Malgun Gothic"/>
                <a:cs typeface="Malgun Gothic"/>
              </a:rPr>
              <a:t>계속</a:t>
            </a:r>
            <a:r>
              <a:rPr sz="1100" spc="8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과제의</a:t>
            </a:r>
            <a:r>
              <a:rPr sz="1100" spc="8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경우에도</a:t>
            </a:r>
            <a:r>
              <a:rPr sz="1100" spc="8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올해</a:t>
            </a:r>
            <a:r>
              <a:rPr sz="1100" spc="8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발생한</a:t>
            </a:r>
            <a:r>
              <a:rPr sz="1100" spc="80" dirty="0">
                <a:latin typeface="Malgun Gothic"/>
                <a:cs typeface="Malgun Gothic"/>
              </a:rPr>
              <a:t> </a:t>
            </a:r>
            <a:r>
              <a:rPr sz="1100" spc="-25" dirty="0">
                <a:latin typeface="Malgun Gothic"/>
                <a:cs typeface="Malgun Gothic"/>
              </a:rPr>
              <a:t>성과에</a:t>
            </a:r>
            <a:endParaRPr sz="1100">
              <a:latin typeface="Malgun Gothic"/>
              <a:cs typeface="Malgun Gothic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4296917" y="5132069"/>
            <a:ext cx="2153920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latin typeface="Malgun Gothic"/>
                <a:cs typeface="Malgun Gothic"/>
              </a:rPr>
              <a:t>대해서는</a:t>
            </a:r>
            <a:r>
              <a:rPr sz="1100" spc="-4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모두</a:t>
            </a:r>
            <a:r>
              <a:rPr sz="1100" spc="-1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입력하셔야</a:t>
            </a:r>
            <a:r>
              <a:rPr sz="1100" spc="-60" dirty="0">
                <a:latin typeface="Malgun Gothic"/>
                <a:cs typeface="Malgun Gothic"/>
              </a:rPr>
              <a:t> </a:t>
            </a:r>
            <a:r>
              <a:rPr sz="1100" spc="-20" dirty="0">
                <a:latin typeface="Malgun Gothic"/>
                <a:cs typeface="Malgun Gothic"/>
              </a:rPr>
              <a:t>합니다.</a:t>
            </a:r>
            <a:endParaRPr sz="1100">
              <a:latin typeface="Malgun Gothic"/>
              <a:cs typeface="Malgun Gothic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639876" y="5601969"/>
            <a:ext cx="762000" cy="528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indent="-1905" algn="ctr">
              <a:lnSpc>
                <a:spcPct val="100000"/>
              </a:lnSpc>
              <a:spcBef>
                <a:spcPts val="105"/>
              </a:spcBef>
            </a:pPr>
            <a:r>
              <a:rPr sz="1100" b="1" spc="-20" dirty="0">
                <a:latin typeface="Malgun Gothic"/>
                <a:cs typeface="Malgun Gothic"/>
              </a:rPr>
              <a:t>성과입력 </a:t>
            </a:r>
            <a:r>
              <a:rPr sz="1100" b="1" dirty="0">
                <a:latin typeface="Malgun Gothic"/>
                <a:cs typeface="Malgun Gothic"/>
              </a:rPr>
              <a:t>수정을</a:t>
            </a:r>
            <a:r>
              <a:rPr sz="1100" b="1" spc="-114" dirty="0">
                <a:latin typeface="Malgun Gothic"/>
                <a:cs typeface="Malgun Gothic"/>
              </a:rPr>
              <a:t> </a:t>
            </a:r>
            <a:r>
              <a:rPr sz="1100" b="1" spc="-25" dirty="0">
                <a:latin typeface="Malgun Gothic"/>
                <a:cs typeface="Malgun Gothic"/>
              </a:rPr>
              <a:t>위한 </a:t>
            </a:r>
            <a:r>
              <a:rPr sz="1100" b="1" spc="-20" dirty="0">
                <a:latin typeface="Malgun Gothic"/>
                <a:cs typeface="Malgun Gothic"/>
              </a:rPr>
              <a:t>반려요청</a:t>
            </a:r>
            <a:endParaRPr sz="1100">
              <a:latin typeface="Malgun Gothic"/>
              <a:cs typeface="Malgun Gothic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507363" y="5565774"/>
            <a:ext cx="2414270" cy="528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05740" marR="5080" indent="-193675">
              <a:lnSpc>
                <a:spcPct val="100000"/>
              </a:lnSpc>
              <a:spcBef>
                <a:spcPts val="105"/>
              </a:spcBef>
              <a:buFont typeface="Wingdings"/>
              <a:buChar char=""/>
              <a:tabLst>
                <a:tab pos="205740" algn="l"/>
              </a:tabLst>
            </a:pPr>
            <a:r>
              <a:rPr sz="1100" dirty="0">
                <a:latin typeface="Malgun Gothic"/>
                <a:cs typeface="Malgun Gothic"/>
              </a:rPr>
              <a:t>성과제출을</a:t>
            </a:r>
            <a:r>
              <a:rPr sz="1100" spc="-1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완료했는데,</a:t>
            </a:r>
            <a:r>
              <a:rPr sz="1100" spc="-30" dirty="0">
                <a:latin typeface="Malgun Gothic"/>
                <a:cs typeface="Malgun Gothic"/>
              </a:rPr>
              <a:t> </a:t>
            </a:r>
            <a:r>
              <a:rPr sz="1100" spc="-20" dirty="0">
                <a:latin typeface="Malgun Gothic"/>
                <a:cs typeface="Malgun Gothic"/>
              </a:rPr>
              <a:t>수정하고 </a:t>
            </a:r>
            <a:r>
              <a:rPr sz="1100" dirty="0">
                <a:latin typeface="Malgun Gothic"/>
                <a:cs typeface="Malgun Gothic"/>
              </a:rPr>
              <a:t>싶은</a:t>
            </a:r>
            <a:r>
              <a:rPr sz="1100" spc="-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부분이</a:t>
            </a:r>
            <a:r>
              <a:rPr sz="1100" spc="-1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있습니다.</a:t>
            </a:r>
            <a:r>
              <a:rPr sz="1100" spc="-2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제출한</a:t>
            </a:r>
            <a:r>
              <a:rPr sz="1100" spc="-15" dirty="0">
                <a:latin typeface="Malgun Gothic"/>
                <a:cs typeface="Malgun Gothic"/>
              </a:rPr>
              <a:t> </a:t>
            </a:r>
            <a:r>
              <a:rPr sz="1100" spc="-25" dirty="0">
                <a:latin typeface="Malgun Gothic"/>
                <a:cs typeface="Malgun Gothic"/>
              </a:rPr>
              <a:t>성과 </a:t>
            </a:r>
            <a:r>
              <a:rPr sz="1100" dirty="0">
                <a:latin typeface="Malgun Gothic"/>
                <a:cs typeface="Malgun Gothic"/>
              </a:rPr>
              <a:t>에</a:t>
            </a:r>
            <a:r>
              <a:rPr sz="1100" spc="-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대해</a:t>
            </a:r>
            <a:r>
              <a:rPr sz="1100" spc="-1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수정</a:t>
            </a:r>
            <a:r>
              <a:rPr sz="1100" spc="-4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입력을</a:t>
            </a:r>
            <a:r>
              <a:rPr sz="1100" spc="-1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하려면</a:t>
            </a:r>
            <a:r>
              <a:rPr sz="1100" spc="-40" dirty="0">
                <a:latin typeface="Malgun Gothic"/>
                <a:cs typeface="Malgun Gothic"/>
              </a:rPr>
              <a:t> </a:t>
            </a:r>
            <a:r>
              <a:rPr sz="1100" spc="-25" dirty="0">
                <a:latin typeface="Malgun Gothic"/>
                <a:cs typeface="Malgun Gothic"/>
              </a:rPr>
              <a:t>어떻게</a:t>
            </a:r>
            <a:endParaRPr sz="1100">
              <a:latin typeface="Malgun Gothic"/>
              <a:cs typeface="Malgun Gothic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1700910" y="6068694"/>
            <a:ext cx="842010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latin typeface="Malgun Gothic"/>
                <a:cs typeface="Malgun Gothic"/>
              </a:rPr>
              <a:t>해야</a:t>
            </a:r>
            <a:r>
              <a:rPr sz="1100" spc="5" dirty="0">
                <a:latin typeface="Malgun Gothic"/>
                <a:cs typeface="Malgun Gothic"/>
              </a:rPr>
              <a:t> </a:t>
            </a:r>
            <a:r>
              <a:rPr sz="1100" spc="-20" dirty="0">
                <a:latin typeface="Malgun Gothic"/>
                <a:cs typeface="Malgun Gothic"/>
              </a:rPr>
              <a:t>하나요?</a:t>
            </a:r>
            <a:endParaRPr sz="1100">
              <a:latin typeface="Malgun Gothic"/>
              <a:cs typeface="Malgun Gothic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4124705" y="5601969"/>
            <a:ext cx="2961005" cy="528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84785" marR="5080" indent="-172720">
              <a:lnSpc>
                <a:spcPct val="100000"/>
              </a:lnSpc>
              <a:spcBef>
                <a:spcPts val="105"/>
              </a:spcBef>
              <a:buFont typeface="Wingdings"/>
              <a:buChar char=""/>
              <a:tabLst>
                <a:tab pos="184785" algn="l"/>
              </a:tabLst>
            </a:pPr>
            <a:r>
              <a:rPr sz="1100" dirty="0">
                <a:latin typeface="Malgun Gothic"/>
                <a:cs typeface="Malgun Gothic"/>
              </a:rPr>
              <a:t>해당과제에</a:t>
            </a:r>
            <a:r>
              <a:rPr sz="1100" spc="-4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대해</a:t>
            </a:r>
            <a:r>
              <a:rPr sz="1100" spc="-1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반려처리를</a:t>
            </a:r>
            <a:r>
              <a:rPr sz="1100" spc="-7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해드릴테니</a:t>
            </a:r>
            <a:r>
              <a:rPr sz="1100" spc="-5" dirty="0">
                <a:latin typeface="Malgun Gothic"/>
                <a:cs typeface="Malgun Gothic"/>
              </a:rPr>
              <a:t> </a:t>
            </a:r>
            <a:r>
              <a:rPr sz="1100" spc="-50" dirty="0">
                <a:latin typeface="Malgun Gothic"/>
                <a:cs typeface="Malgun Gothic"/>
              </a:rPr>
              <a:t>내 </a:t>
            </a:r>
            <a:r>
              <a:rPr sz="1100" dirty="0">
                <a:latin typeface="Malgun Gothic"/>
                <a:cs typeface="Malgun Gothic"/>
              </a:rPr>
              <a:t>용을</a:t>
            </a:r>
            <a:r>
              <a:rPr sz="1100" spc="-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수정하신</a:t>
            </a:r>
            <a:r>
              <a:rPr sz="1100" spc="-1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후</a:t>
            </a:r>
            <a:r>
              <a:rPr sz="1100" spc="-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다시</a:t>
            </a:r>
            <a:r>
              <a:rPr sz="1100" spc="-15" dirty="0">
                <a:latin typeface="Malgun Gothic"/>
                <a:cs typeface="Malgun Gothic"/>
              </a:rPr>
              <a:t> </a:t>
            </a:r>
            <a:r>
              <a:rPr sz="1100" dirty="0" err="1">
                <a:latin typeface="Malgun Gothic"/>
                <a:cs typeface="Malgun Gothic"/>
              </a:rPr>
              <a:t>제출해주시면</a:t>
            </a:r>
            <a:r>
              <a:rPr sz="1100" spc="-15" dirty="0">
                <a:latin typeface="Malgun Gothic"/>
                <a:cs typeface="Malgun Gothic"/>
              </a:rPr>
              <a:t> </a:t>
            </a:r>
            <a:r>
              <a:rPr sz="1100" spc="-25" dirty="0" err="1">
                <a:latin typeface="Malgun Gothic"/>
                <a:cs typeface="Malgun Gothic"/>
              </a:rPr>
              <a:t>됩니다</a:t>
            </a:r>
            <a:endParaRPr lang="ko-KR" altLang="en-US" sz="1100" spc="-25" dirty="0">
              <a:latin typeface="Malgun Gothic"/>
              <a:cs typeface="Malgun Gothic"/>
            </a:endParaRPr>
          </a:p>
          <a:p>
            <a:pPr marL="184785">
              <a:lnSpc>
                <a:spcPct val="100000"/>
              </a:lnSpc>
            </a:pPr>
            <a:r>
              <a:rPr lang="en-US" altLang="ko-KR" sz="1100" spc="-50" dirty="0">
                <a:latin typeface="Malgun Gothic"/>
                <a:cs typeface="Malgun Gothic"/>
              </a:rPr>
              <a:t>.</a:t>
            </a:r>
            <a:endParaRPr lang="ko-KR" altLang="en-US" sz="1100" dirty="0">
              <a:latin typeface="Malgun Gothic"/>
              <a:cs typeface="Malgun Gothic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639876" y="7908416"/>
            <a:ext cx="762000" cy="6972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 indent="-1905" algn="ctr">
              <a:lnSpc>
                <a:spcPct val="100000"/>
              </a:lnSpc>
              <a:spcBef>
                <a:spcPts val="100"/>
              </a:spcBef>
            </a:pPr>
            <a:r>
              <a:rPr sz="1100" b="1" spc="-25" dirty="0">
                <a:latin typeface="Malgun Gothic"/>
                <a:cs typeface="Malgun Gothic"/>
              </a:rPr>
              <a:t>성과로 </a:t>
            </a:r>
            <a:r>
              <a:rPr sz="1100" b="1" spc="-20" dirty="0">
                <a:latin typeface="Malgun Gothic"/>
                <a:cs typeface="Malgun Gothic"/>
              </a:rPr>
              <a:t>인정되는 </a:t>
            </a:r>
            <a:r>
              <a:rPr sz="1100" b="1" dirty="0">
                <a:latin typeface="Malgun Gothic"/>
                <a:cs typeface="Malgun Gothic"/>
              </a:rPr>
              <a:t>증빙자료</a:t>
            </a:r>
            <a:r>
              <a:rPr sz="1100" b="1" spc="-114" dirty="0">
                <a:latin typeface="Malgun Gothic"/>
                <a:cs typeface="Malgun Gothic"/>
              </a:rPr>
              <a:t> </a:t>
            </a:r>
            <a:r>
              <a:rPr sz="1100" b="1" spc="-50" dirty="0">
                <a:latin typeface="Malgun Gothic"/>
                <a:cs typeface="Malgun Gothic"/>
              </a:rPr>
              <a:t>및 </a:t>
            </a:r>
            <a:r>
              <a:rPr sz="1100" b="1" dirty="0">
                <a:latin typeface="Malgun Gothic"/>
                <a:cs typeface="Malgun Gothic"/>
              </a:rPr>
              <a:t>제출</a:t>
            </a:r>
            <a:r>
              <a:rPr sz="1100" b="1" spc="-50" dirty="0">
                <a:latin typeface="Malgun Gothic"/>
                <a:cs typeface="Malgun Gothic"/>
              </a:rPr>
              <a:t> </a:t>
            </a:r>
            <a:r>
              <a:rPr sz="1100" b="1" spc="-25" dirty="0">
                <a:latin typeface="Malgun Gothic"/>
                <a:cs typeface="Malgun Gothic"/>
              </a:rPr>
              <a:t>방법</a:t>
            </a:r>
            <a:endParaRPr sz="1100">
              <a:latin typeface="Malgun Gothic"/>
              <a:cs typeface="Malgun Gothic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1507363" y="6522465"/>
            <a:ext cx="2365375" cy="3613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05740" marR="5080" indent="-193675">
              <a:lnSpc>
                <a:spcPct val="100000"/>
              </a:lnSpc>
              <a:spcBef>
                <a:spcPts val="105"/>
              </a:spcBef>
              <a:buFont typeface="Wingdings"/>
              <a:buChar char=""/>
              <a:tabLst>
                <a:tab pos="205740" algn="l"/>
              </a:tabLst>
            </a:pPr>
            <a:r>
              <a:rPr sz="1100" dirty="0">
                <a:latin typeface="Malgun Gothic"/>
                <a:cs typeface="Malgun Gothic"/>
              </a:rPr>
              <a:t>수출</a:t>
            </a:r>
            <a:r>
              <a:rPr sz="1100" spc="-3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성과의</a:t>
            </a:r>
            <a:r>
              <a:rPr sz="1100" spc="-2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경우</a:t>
            </a:r>
            <a:r>
              <a:rPr sz="1100" spc="-3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어떤</a:t>
            </a:r>
            <a:r>
              <a:rPr sz="1100" spc="-30" dirty="0">
                <a:latin typeface="Malgun Gothic"/>
                <a:cs typeface="Malgun Gothic"/>
              </a:rPr>
              <a:t> </a:t>
            </a:r>
            <a:r>
              <a:rPr sz="1100" spc="-10" dirty="0">
                <a:latin typeface="Malgun Gothic"/>
                <a:cs typeface="Malgun Gothic"/>
              </a:rPr>
              <a:t>증빙자료를 </a:t>
            </a:r>
            <a:r>
              <a:rPr sz="1100" dirty="0">
                <a:latin typeface="Malgun Gothic"/>
                <a:cs typeface="Malgun Gothic"/>
              </a:rPr>
              <a:t>제출하면</a:t>
            </a:r>
            <a:r>
              <a:rPr sz="1100" spc="-40" dirty="0">
                <a:latin typeface="Malgun Gothic"/>
                <a:cs typeface="Malgun Gothic"/>
              </a:rPr>
              <a:t> </a:t>
            </a:r>
            <a:r>
              <a:rPr sz="1100" spc="-20" dirty="0">
                <a:latin typeface="Malgun Gothic"/>
                <a:cs typeface="Malgun Gothic"/>
              </a:rPr>
              <a:t>되나요?</a:t>
            </a:r>
            <a:endParaRPr sz="1100">
              <a:latin typeface="Malgun Gothic"/>
              <a:cs typeface="Malgun Gothic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4124705" y="6427977"/>
            <a:ext cx="2898775" cy="528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84785" marR="5080" indent="-172720">
              <a:lnSpc>
                <a:spcPct val="100000"/>
              </a:lnSpc>
              <a:spcBef>
                <a:spcPts val="105"/>
              </a:spcBef>
              <a:buFont typeface="Wingdings"/>
              <a:buChar char=""/>
              <a:tabLst>
                <a:tab pos="184785" algn="l"/>
              </a:tabLst>
            </a:pPr>
            <a:r>
              <a:rPr sz="1100" dirty="0">
                <a:latin typeface="Malgun Gothic"/>
                <a:cs typeface="Malgun Gothic"/>
              </a:rPr>
              <a:t>수출</a:t>
            </a:r>
            <a:r>
              <a:rPr sz="1100" spc="-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성과의</a:t>
            </a:r>
            <a:r>
              <a:rPr sz="1100" spc="-1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경우</a:t>
            </a:r>
            <a:r>
              <a:rPr sz="1100" spc="-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사업화매출액확인서,</a:t>
            </a:r>
            <a:r>
              <a:rPr sz="1100" spc="-20" dirty="0">
                <a:latin typeface="Malgun Gothic"/>
                <a:cs typeface="Malgun Gothic"/>
              </a:rPr>
              <a:t> </a:t>
            </a:r>
            <a:r>
              <a:rPr sz="1100" spc="-50" dirty="0">
                <a:latin typeface="Malgun Gothic"/>
                <a:cs typeface="Malgun Gothic"/>
              </a:rPr>
              <a:t>수 </a:t>
            </a:r>
            <a:r>
              <a:rPr sz="1100" dirty="0">
                <a:latin typeface="Malgun Gothic"/>
                <a:cs typeface="Malgun Gothic"/>
              </a:rPr>
              <a:t>출신고필증</a:t>
            </a:r>
            <a:r>
              <a:rPr sz="1100" spc="-6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등을</a:t>
            </a:r>
            <a:r>
              <a:rPr sz="1100" spc="-3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증빙자료로</a:t>
            </a:r>
            <a:r>
              <a:rPr sz="1100" spc="-5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제출하시면</a:t>
            </a:r>
            <a:r>
              <a:rPr sz="1100" spc="-30" dirty="0">
                <a:latin typeface="Malgun Gothic"/>
                <a:cs typeface="Malgun Gothic"/>
              </a:rPr>
              <a:t> </a:t>
            </a:r>
            <a:r>
              <a:rPr sz="1100" spc="-50" dirty="0">
                <a:latin typeface="Malgun Gothic"/>
                <a:cs typeface="Malgun Gothic"/>
              </a:rPr>
              <a:t>됩 </a:t>
            </a:r>
            <a:r>
              <a:rPr sz="1100" spc="-25" dirty="0">
                <a:latin typeface="Malgun Gothic"/>
                <a:cs typeface="Malgun Gothic"/>
              </a:rPr>
              <a:t>니다.</a:t>
            </a:r>
            <a:endParaRPr sz="1100">
              <a:latin typeface="Malgun Gothic"/>
              <a:cs typeface="Malgun Gothic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1505838" y="7114768"/>
            <a:ext cx="2453640" cy="4616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07645" marR="5080" indent="-195580">
              <a:lnSpc>
                <a:spcPct val="130000"/>
              </a:lnSpc>
              <a:spcBef>
                <a:spcPts val="100"/>
              </a:spcBef>
              <a:buFont typeface="Wingdings"/>
              <a:buChar char=""/>
              <a:tabLst>
                <a:tab pos="207645" algn="l"/>
              </a:tabLst>
            </a:pPr>
            <a:r>
              <a:rPr sz="1100" dirty="0">
                <a:latin typeface="Malgun Gothic"/>
                <a:cs typeface="Malgun Gothic"/>
              </a:rPr>
              <a:t>고용성과</a:t>
            </a:r>
            <a:r>
              <a:rPr sz="1100" spc="-5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입력시</a:t>
            </a:r>
            <a:r>
              <a:rPr sz="1100" spc="-5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필요한</a:t>
            </a:r>
            <a:r>
              <a:rPr sz="1100" spc="-40" dirty="0">
                <a:latin typeface="Malgun Gothic"/>
                <a:cs typeface="Malgun Gothic"/>
              </a:rPr>
              <a:t> </a:t>
            </a:r>
            <a:r>
              <a:rPr sz="1100" spc="-10" dirty="0">
                <a:latin typeface="Malgun Gothic"/>
                <a:cs typeface="Malgun Gothic"/>
              </a:rPr>
              <a:t>증빙자료가 </a:t>
            </a:r>
            <a:r>
              <a:rPr sz="1100" dirty="0">
                <a:latin typeface="Malgun Gothic"/>
                <a:cs typeface="Malgun Gothic"/>
              </a:rPr>
              <a:t>어떻게</a:t>
            </a:r>
            <a:r>
              <a:rPr sz="1100" spc="-65" dirty="0">
                <a:latin typeface="Malgun Gothic"/>
                <a:cs typeface="Malgun Gothic"/>
              </a:rPr>
              <a:t> </a:t>
            </a:r>
            <a:r>
              <a:rPr sz="1100" spc="-20" dirty="0">
                <a:latin typeface="Malgun Gothic"/>
                <a:cs typeface="Malgun Gothic"/>
              </a:rPr>
              <a:t>되나요?</a:t>
            </a:r>
            <a:endParaRPr sz="1100">
              <a:latin typeface="Malgun Gothic"/>
              <a:cs typeface="Malgun Gothic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4124705" y="7043165"/>
            <a:ext cx="2943225" cy="6972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84785" marR="5080" indent="-172720">
              <a:lnSpc>
                <a:spcPct val="100000"/>
              </a:lnSpc>
              <a:spcBef>
                <a:spcPts val="105"/>
              </a:spcBef>
              <a:buFont typeface="Wingdings"/>
              <a:buChar char=""/>
              <a:tabLst>
                <a:tab pos="184785" algn="l"/>
              </a:tabLst>
            </a:pPr>
            <a:r>
              <a:rPr sz="1100" dirty="0">
                <a:latin typeface="Malgun Gothic"/>
                <a:cs typeface="Malgun Gothic"/>
              </a:rPr>
              <a:t>신규고용</a:t>
            </a:r>
            <a:r>
              <a:rPr sz="1100" spc="-6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실적확인서(기관의</a:t>
            </a:r>
            <a:r>
              <a:rPr sz="1100" spc="-6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직인이</a:t>
            </a:r>
            <a:r>
              <a:rPr sz="1100" spc="-4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있는</a:t>
            </a:r>
            <a:r>
              <a:rPr sz="1100" spc="10" dirty="0">
                <a:latin typeface="Malgun Gothic"/>
                <a:cs typeface="Malgun Gothic"/>
              </a:rPr>
              <a:t> </a:t>
            </a:r>
            <a:r>
              <a:rPr sz="1100" spc="-50" dirty="0">
                <a:latin typeface="Malgun Gothic"/>
                <a:cs typeface="Malgun Gothic"/>
              </a:rPr>
              <a:t>자 </a:t>
            </a:r>
            <a:r>
              <a:rPr sz="1100" dirty="0">
                <a:latin typeface="Malgun Gothic"/>
                <a:cs typeface="Malgun Gothic"/>
              </a:rPr>
              <a:t>료),</a:t>
            </a:r>
            <a:r>
              <a:rPr sz="1100" spc="-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4대</a:t>
            </a:r>
            <a:r>
              <a:rPr sz="1100" spc="-1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보험</a:t>
            </a:r>
            <a:r>
              <a:rPr sz="1100" spc="-1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확인서, 국민연금</a:t>
            </a:r>
            <a:r>
              <a:rPr sz="1100" spc="-1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사업장</a:t>
            </a:r>
            <a:r>
              <a:rPr sz="1100" spc="-5" dirty="0">
                <a:latin typeface="Malgun Gothic"/>
                <a:cs typeface="Malgun Gothic"/>
              </a:rPr>
              <a:t> </a:t>
            </a:r>
            <a:r>
              <a:rPr sz="1100" spc="-25" dirty="0">
                <a:latin typeface="Malgun Gothic"/>
                <a:cs typeface="Malgun Gothic"/>
              </a:rPr>
              <a:t>가입 </a:t>
            </a:r>
            <a:r>
              <a:rPr sz="1100" dirty="0">
                <a:latin typeface="Malgun Gothic"/>
                <a:cs typeface="Malgun Gothic"/>
              </a:rPr>
              <a:t>자</a:t>
            </a:r>
            <a:r>
              <a:rPr sz="1100" spc="-2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명부,</a:t>
            </a:r>
            <a:r>
              <a:rPr sz="1100" spc="-3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원천징수</a:t>
            </a:r>
            <a:r>
              <a:rPr sz="1100" spc="-2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영수증</a:t>
            </a:r>
            <a:r>
              <a:rPr sz="1100" spc="-2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등을</a:t>
            </a:r>
            <a:r>
              <a:rPr sz="1100" spc="-25" dirty="0">
                <a:latin typeface="Malgun Gothic"/>
                <a:cs typeface="Malgun Gothic"/>
              </a:rPr>
              <a:t> </a:t>
            </a:r>
            <a:r>
              <a:rPr sz="1100" spc="-10" dirty="0">
                <a:latin typeface="Malgun Gothic"/>
                <a:cs typeface="Malgun Gothic"/>
              </a:rPr>
              <a:t>제출하시면 </a:t>
            </a:r>
            <a:r>
              <a:rPr sz="1100" spc="-20" dirty="0">
                <a:latin typeface="Malgun Gothic"/>
                <a:cs typeface="Malgun Gothic"/>
              </a:rPr>
              <a:t>됩니다.</a:t>
            </a:r>
            <a:endParaRPr sz="1100">
              <a:latin typeface="Malgun Gothic"/>
              <a:cs typeface="Malgun Gothic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1505838" y="8350757"/>
            <a:ext cx="2458085" cy="361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07645" marR="5080" indent="-195580">
              <a:lnSpc>
                <a:spcPct val="100000"/>
              </a:lnSpc>
              <a:spcBef>
                <a:spcPts val="100"/>
              </a:spcBef>
              <a:buFont typeface="Wingdings"/>
              <a:buChar char=""/>
              <a:tabLst>
                <a:tab pos="207645" algn="l"/>
              </a:tabLst>
            </a:pPr>
            <a:r>
              <a:rPr sz="1100" dirty="0">
                <a:latin typeface="Malgun Gothic"/>
                <a:cs typeface="Malgun Gothic"/>
              </a:rPr>
              <a:t>매출성과</a:t>
            </a:r>
            <a:r>
              <a:rPr sz="1100" spc="-5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입력시</a:t>
            </a:r>
            <a:r>
              <a:rPr sz="1100" spc="-4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필요한</a:t>
            </a:r>
            <a:r>
              <a:rPr sz="1100" spc="-30" dirty="0">
                <a:latin typeface="Malgun Gothic"/>
                <a:cs typeface="Malgun Gothic"/>
              </a:rPr>
              <a:t> </a:t>
            </a:r>
            <a:r>
              <a:rPr sz="1100" spc="-10" dirty="0">
                <a:latin typeface="Malgun Gothic"/>
                <a:cs typeface="Malgun Gothic"/>
              </a:rPr>
              <a:t>증빙자료가 </a:t>
            </a:r>
            <a:r>
              <a:rPr sz="1100" dirty="0">
                <a:latin typeface="Malgun Gothic"/>
                <a:cs typeface="Malgun Gothic"/>
              </a:rPr>
              <a:t>어떻게</a:t>
            </a:r>
            <a:r>
              <a:rPr sz="1100" spc="-75" dirty="0">
                <a:latin typeface="Malgun Gothic"/>
                <a:cs typeface="Malgun Gothic"/>
              </a:rPr>
              <a:t> </a:t>
            </a:r>
            <a:r>
              <a:rPr sz="1100" spc="-20" dirty="0">
                <a:latin typeface="Malgun Gothic"/>
                <a:cs typeface="Malgun Gothic"/>
              </a:rPr>
              <a:t>되나요?</a:t>
            </a:r>
            <a:endParaRPr sz="1100">
              <a:latin typeface="Malgun Gothic"/>
              <a:cs typeface="Malgun Gothic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4124705" y="7947151"/>
            <a:ext cx="2949575" cy="12001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4785" marR="5080" indent="-172720">
              <a:lnSpc>
                <a:spcPct val="100000"/>
              </a:lnSpc>
              <a:spcBef>
                <a:spcPts val="100"/>
              </a:spcBef>
              <a:buFont typeface="Wingdings"/>
              <a:buChar char=""/>
              <a:tabLst>
                <a:tab pos="184785" algn="l"/>
              </a:tabLst>
            </a:pPr>
            <a:r>
              <a:rPr sz="1100" dirty="0">
                <a:latin typeface="Malgun Gothic"/>
                <a:cs typeface="Malgun Gothic"/>
              </a:rPr>
              <a:t>매출발생</a:t>
            </a:r>
            <a:r>
              <a:rPr sz="1100" spc="-6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실적확인서(기관의</a:t>
            </a:r>
            <a:r>
              <a:rPr sz="1100" spc="-6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직인이</a:t>
            </a:r>
            <a:r>
              <a:rPr sz="1100" spc="-4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있는</a:t>
            </a:r>
            <a:r>
              <a:rPr sz="1100" spc="10" dirty="0">
                <a:latin typeface="Malgun Gothic"/>
                <a:cs typeface="Malgun Gothic"/>
              </a:rPr>
              <a:t> </a:t>
            </a:r>
            <a:r>
              <a:rPr sz="1100" spc="-50" dirty="0">
                <a:latin typeface="Malgun Gothic"/>
                <a:cs typeface="Malgun Gothic"/>
              </a:rPr>
              <a:t>자 </a:t>
            </a:r>
            <a:r>
              <a:rPr sz="1100" dirty="0">
                <a:latin typeface="Malgun Gothic"/>
                <a:cs typeface="Malgun Gothic"/>
              </a:rPr>
              <a:t>료),</a:t>
            </a:r>
            <a:r>
              <a:rPr sz="1100" spc="-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수출실적의</a:t>
            </a:r>
            <a:r>
              <a:rPr sz="1100" spc="-3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확인</a:t>
            </a:r>
            <a:r>
              <a:rPr sz="1100" spc="-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및</a:t>
            </a:r>
            <a:r>
              <a:rPr sz="1100" spc="-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증명발급신청서,</a:t>
            </a:r>
            <a:r>
              <a:rPr sz="1100" spc="-30" dirty="0">
                <a:latin typeface="Malgun Gothic"/>
                <a:cs typeface="Malgun Gothic"/>
              </a:rPr>
              <a:t> </a:t>
            </a:r>
            <a:r>
              <a:rPr sz="1100" spc="-50" dirty="0">
                <a:latin typeface="Malgun Gothic"/>
                <a:cs typeface="Malgun Gothic"/>
              </a:rPr>
              <a:t>세 </a:t>
            </a:r>
            <a:r>
              <a:rPr sz="1100" dirty="0">
                <a:latin typeface="Malgun Gothic"/>
                <a:cs typeface="Malgun Gothic"/>
              </a:rPr>
              <a:t>금계산서,</a:t>
            </a:r>
            <a:r>
              <a:rPr sz="1100" spc="-2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용역계약서</a:t>
            </a:r>
            <a:r>
              <a:rPr sz="1100" spc="-2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등을</a:t>
            </a:r>
            <a:r>
              <a:rPr sz="1100" spc="-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증빙자료로</a:t>
            </a:r>
            <a:r>
              <a:rPr sz="1100" spc="-15" dirty="0">
                <a:latin typeface="Malgun Gothic"/>
                <a:cs typeface="Malgun Gothic"/>
              </a:rPr>
              <a:t> </a:t>
            </a:r>
            <a:r>
              <a:rPr sz="1100" spc="-25" dirty="0">
                <a:latin typeface="Malgun Gothic"/>
                <a:cs typeface="Malgun Gothic"/>
              </a:rPr>
              <a:t>제출 </a:t>
            </a:r>
            <a:r>
              <a:rPr sz="1100" dirty="0">
                <a:latin typeface="Malgun Gothic"/>
                <a:cs typeface="Malgun Gothic"/>
              </a:rPr>
              <a:t>하시면</a:t>
            </a:r>
            <a:r>
              <a:rPr sz="1100" spc="-1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됩니다.</a:t>
            </a:r>
            <a:r>
              <a:rPr sz="1100" spc="-2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단, 과제 수행만으로</a:t>
            </a:r>
            <a:r>
              <a:rPr sz="1100" spc="-4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기업</a:t>
            </a:r>
            <a:r>
              <a:rPr sz="1100" spc="-25" dirty="0">
                <a:latin typeface="Malgun Gothic"/>
                <a:cs typeface="Malgun Gothic"/>
              </a:rPr>
              <a:t> </a:t>
            </a:r>
            <a:r>
              <a:rPr sz="1100" spc="-50" dirty="0">
                <a:latin typeface="Malgun Gothic"/>
                <a:cs typeface="Malgun Gothic"/>
              </a:rPr>
              <a:t>전 </a:t>
            </a:r>
            <a:r>
              <a:rPr sz="1100" dirty="0">
                <a:latin typeface="Malgun Gothic"/>
                <a:cs typeface="Malgun Gothic"/>
              </a:rPr>
              <a:t>체</a:t>
            </a:r>
            <a:r>
              <a:rPr sz="1100" spc="-3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매출액이</a:t>
            </a:r>
            <a:r>
              <a:rPr sz="1100" spc="-5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발생하지</a:t>
            </a:r>
            <a:r>
              <a:rPr sz="1100" spc="-4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않은</a:t>
            </a:r>
            <a:r>
              <a:rPr sz="1100" spc="-2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이상</a:t>
            </a:r>
            <a:r>
              <a:rPr sz="1100" spc="-5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R&amp;D</a:t>
            </a:r>
            <a:r>
              <a:rPr sz="1100" spc="-35" dirty="0">
                <a:latin typeface="Malgun Gothic"/>
                <a:cs typeface="Malgun Gothic"/>
              </a:rPr>
              <a:t> </a:t>
            </a:r>
            <a:r>
              <a:rPr sz="1100" spc="-25" dirty="0">
                <a:latin typeface="Malgun Gothic"/>
                <a:cs typeface="Malgun Gothic"/>
              </a:rPr>
              <a:t>관련 </a:t>
            </a:r>
            <a:r>
              <a:rPr sz="1100" dirty="0">
                <a:latin typeface="Malgun Gothic"/>
                <a:cs typeface="Malgun Gothic"/>
              </a:rPr>
              <a:t>매출액은</a:t>
            </a:r>
            <a:r>
              <a:rPr sz="1100" spc="-3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기업</a:t>
            </a:r>
            <a:r>
              <a:rPr sz="1100" spc="-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매출액보다</a:t>
            </a:r>
            <a:r>
              <a:rPr sz="1100" spc="-6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작거나</a:t>
            </a:r>
            <a:r>
              <a:rPr sz="1100" spc="-4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같은</a:t>
            </a:r>
            <a:r>
              <a:rPr sz="1100" spc="-40" dirty="0">
                <a:latin typeface="Malgun Gothic"/>
                <a:cs typeface="Malgun Gothic"/>
              </a:rPr>
              <a:t> </a:t>
            </a:r>
            <a:r>
              <a:rPr sz="1100" spc="-25" dirty="0">
                <a:latin typeface="Malgun Gothic"/>
                <a:cs typeface="Malgun Gothic"/>
              </a:rPr>
              <a:t>값이 </a:t>
            </a:r>
            <a:r>
              <a:rPr sz="1100" dirty="0">
                <a:latin typeface="Malgun Gothic"/>
                <a:cs typeface="Malgun Gothic"/>
              </a:rPr>
              <a:t>어야하니</a:t>
            </a:r>
            <a:r>
              <a:rPr sz="1100" spc="-6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이</a:t>
            </a:r>
            <a:r>
              <a:rPr sz="1100" spc="-3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점</a:t>
            </a:r>
            <a:r>
              <a:rPr sz="1100" spc="-1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유의하여</a:t>
            </a:r>
            <a:r>
              <a:rPr sz="1100" spc="-15" dirty="0">
                <a:latin typeface="Malgun Gothic"/>
                <a:cs typeface="Malgun Gothic"/>
              </a:rPr>
              <a:t> </a:t>
            </a:r>
            <a:r>
              <a:rPr sz="1100" spc="-10" dirty="0">
                <a:latin typeface="Malgun Gothic"/>
                <a:cs typeface="Malgun Gothic"/>
              </a:rPr>
              <a:t>주십시오.</a:t>
            </a:r>
            <a:endParaRPr sz="1100">
              <a:latin typeface="Malgun Gothic"/>
              <a:cs typeface="Malgun Gothic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1505838" y="9624770"/>
            <a:ext cx="2381250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07645" indent="-194945">
              <a:lnSpc>
                <a:spcPct val="100000"/>
              </a:lnSpc>
              <a:spcBef>
                <a:spcPts val="100"/>
              </a:spcBef>
              <a:buFont typeface="Wingdings"/>
              <a:buChar char=""/>
              <a:tabLst>
                <a:tab pos="207645" algn="l"/>
              </a:tabLst>
            </a:pPr>
            <a:r>
              <a:rPr sz="1100" dirty="0">
                <a:latin typeface="Malgun Gothic"/>
                <a:cs typeface="Malgun Gothic"/>
              </a:rPr>
              <a:t>기여율은</a:t>
            </a:r>
            <a:r>
              <a:rPr sz="1100" spc="-5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어떻게</a:t>
            </a:r>
            <a:r>
              <a:rPr sz="1100" spc="-3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산정해야</a:t>
            </a:r>
            <a:r>
              <a:rPr sz="1100" spc="-40" dirty="0">
                <a:latin typeface="Malgun Gothic"/>
                <a:cs typeface="Malgun Gothic"/>
              </a:rPr>
              <a:t> </a:t>
            </a:r>
            <a:r>
              <a:rPr sz="1100" spc="-20" dirty="0">
                <a:latin typeface="Malgun Gothic"/>
                <a:cs typeface="Malgun Gothic"/>
              </a:rPr>
              <a:t>하나요?</a:t>
            </a:r>
            <a:endParaRPr sz="1100">
              <a:latin typeface="Malgun Gothic"/>
              <a:cs typeface="Malgun Gothic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4124705" y="9395561"/>
            <a:ext cx="2820670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4785" indent="-172085">
              <a:lnSpc>
                <a:spcPct val="100000"/>
              </a:lnSpc>
              <a:spcBef>
                <a:spcPts val="100"/>
              </a:spcBef>
              <a:buFont typeface="Wingdings"/>
              <a:buChar char=""/>
              <a:tabLst>
                <a:tab pos="184785" algn="l"/>
              </a:tabLst>
            </a:pPr>
            <a:r>
              <a:rPr sz="1100" dirty="0">
                <a:latin typeface="Malgun Gothic"/>
                <a:cs typeface="Malgun Gothic"/>
              </a:rPr>
              <a:t>기여율이란</a:t>
            </a:r>
            <a:r>
              <a:rPr sz="1100" spc="-1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해당</a:t>
            </a:r>
            <a:r>
              <a:rPr sz="1100" spc="-1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매출액에</a:t>
            </a:r>
            <a:r>
              <a:rPr sz="1100" spc="-2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지원</a:t>
            </a:r>
            <a:r>
              <a:rPr sz="1100" spc="-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사업</a:t>
            </a:r>
            <a:r>
              <a:rPr sz="1100" spc="-15" dirty="0">
                <a:latin typeface="Malgun Gothic"/>
                <a:cs typeface="Malgun Gothic"/>
              </a:rPr>
              <a:t> </a:t>
            </a:r>
            <a:r>
              <a:rPr sz="1100" spc="-25" dirty="0">
                <a:latin typeface="Malgun Gothic"/>
                <a:cs typeface="Malgun Gothic"/>
              </a:rPr>
              <a:t>결과</a:t>
            </a:r>
            <a:endParaRPr sz="1100">
              <a:latin typeface="Malgun Gothic"/>
              <a:cs typeface="Malgun Gothic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4296917" y="9563201"/>
            <a:ext cx="2650490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latin typeface="Malgun Gothic"/>
                <a:cs typeface="Malgun Gothic"/>
              </a:rPr>
              <a:t>가</a:t>
            </a:r>
            <a:r>
              <a:rPr sz="1100" spc="-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어느</a:t>
            </a:r>
            <a:r>
              <a:rPr sz="1100" spc="-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정도</a:t>
            </a:r>
            <a:r>
              <a:rPr sz="1100" spc="-1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기여했는지를</a:t>
            </a:r>
            <a:r>
              <a:rPr sz="1100" spc="-1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산출한</a:t>
            </a:r>
            <a:r>
              <a:rPr sz="1100" spc="-15" dirty="0">
                <a:latin typeface="Malgun Gothic"/>
                <a:cs typeface="Malgun Gothic"/>
              </a:rPr>
              <a:t> </a:t>
            </a:r>
            <a:r>
              <a:rPr sz="1100" spc="-25" dirty="0">
                <a:latin typeface="Malgun Gothic"/>
                <a:cs typeface="Malgun Gothic"/>
              </a:rPr>
              <a:t>정도로</a:t>
            </a:r>
            <a:endParaRPr sz="1100">
              <a:latin typeface="Malgun Gothic"/>
              <a:cs typeface="Malgun Gothic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4296917" y="9730841"/>
            <a:ext cx="2743835" cy="361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latin typeface="Malgun Gothic"/>
                <a:cs typeface="Malgun Gothic"/>
              </a:rPr>
              <a:t>기업의</a:t>
            </a:r>
            <a:r>
              <a:rPr sz="1100" spc="-2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자율적</a:t>
            </a:r>
            <a:r>
              <a:rPr sz="1100" spc="-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판단에</a:t>
            </a:r>
            <a:r>
              <a:rPr sz="1100" spc="-2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의하여</a:t>
            </a:r>
            <a:r>
              <a:rPr sz="1100" spc="-1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0~100%</a:t>
            </a:r>
            <a:r>
              <a:rPr sz="1100" spc="-85" dirty="0">
                <a:latin typeface="Malgun Gothic"/>
                <a:cs typeface="Malgun Gothic"/>
              </a:rPr>
              <a:t> </a:t>
            </a:r>
            <a:r>
              <a:rPr sz="1100" spc="-25" dirty="0">
                <a:latin typeface="Malgun Gothic"/>
                <a:cs typeface="Malgun Gothic"/>
              </a:rPr>
              <a:t>사이 </a:t>
            </a:r>
            <a:r>
              <a:rPr sz="1100" dirty="0">
                <a:latin typeface="Malgun Gothic"/>
                <a:cs typeface="Malgun Gothic"/>
              </a:rPr>
              <a:t>의</a:t>
            </a:r>
            <a:r>
              <a:rPr sz="1100" spc="-3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값을</a:t>
            </a:r>
            <a:r>
              <a:rPr sz="1100" spc="-3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입력해주시면</a:t>
            </a:r>
            <a:r>
              <a:rPr sz="1100" spc="-65" dirty="0">
                <a:latin typeface="Malgun Gothic"/>
                <a:cs typeface="Malgun Gothic"/>
              </a:rPr>
              <a:t> </a:t>
            </a:r>
            <a:r>
              <a:rPr sz="1100" spc="-20" dirty="0">
                <a:latin typeface="Malgun Gothic"/>
                <a:cs typeface="Malgun Gothic"/>
              </a:rPr>
              <a:t>됩니다.</a:t>
            </a:r>
            <a:endParaRPr sz="1100">
              <a:latin typeface="Malgun Gothic"/>
              <a:cs typeface="Malgun Gothic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350" y="-1778"/>
            <a:ext cx="7569200" cy="511175"/>
            <a:chOff x="-6350" y="-1778"/>
            <a:chExt cx="7569200" cy="511175"/>
          </a:xfrm>
        </p:grpSpPr>
        <p:sp>
          <p:nvSpPr>
            <p:cNvPr id="3" name="object 3"/>
            <p:cNvSpPr/>
            <p:nvPr/>
          </p:nvSpPr>
          <p:spPr>
            <a:xfrm>
              <a:off x="0" y="4571"/>
              <a:ext cx="7556500" cy="498475"/>
            </a:xfrm>
            <a:custGeom>
              <a:avLst/>
              <a:gdLst/>
              <a:ahLst/>
              <a:cxnLst/>
              <a:rect l="l" t="t" r="r" b="b"/>
              <a:pathLst>
                <a:path w="7556500" h="498475">
                  <a:moveTo>
                    <a:pt x="0" y="498221"/>
                  </a:moveTo>
                  <a:lnTo>
                    <a:pt x="7555992" y="498221"/>
                  </a:lnTo>
                  <a:lnTo>
                    <a:pt x="7555992" y="0"/>
                  </a:lnTo>
                  <a:lnTo>
                    <a:pt x="0" y="0"/>
                  </a:lnTo>
                  <a:lnTo>
                    <a:pt x="0" y="498221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0" y="496442"/>
              <a:ext cx="7556500" cy="12700"/>
            </a:xfrm>
            <a:custGeom>
              <a:avLst/>
              <a:gdLst/>
              <a:ahLst/>
              <a:cxnLst/>
              <a:rect l="l" t="t" r="r" b="b"/>
              <a:pathLst>
                <a:path w="7556500" h="12700">
                  <a:moveTo>
                    <a:pt x="0" y="12700"/>
                  </a:moveTo>
                  <a:lnTo>
                    <a:pt x="7555992" y="12700"/>
                  </a:lnTo>
                  <a:lnTo>
                    <a:pt x="7555992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416F9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4571"/>
              <a:ext cx="7556500" cy="498475"/>
            </a:xfrm>
            <a:custGeom>
              <a:avLst/>
              <a:gdLst/>
              <a:ahLst/>
              <a:cxnLst/>
              <a:rect l="l" t="t" r="r" b="b"/>
              <a:pathLst>
                <a:path w="7556500" h="498475">
                  <a:moveTo>
                    <a:pt x="7555992" y="0"/>
                  </a:moveTo>
                  <a:lnTo>
                    <a:pt x="0" y="0"/>
                  </a:lnTo>
                  <a:lnTo>
                    <a:pt x="0" y="498221"/>
                  </a:lnTo>
                </a:path>
              </a:pathLst>
            </a:custGeom>
            <a:ln w="12700">
              <a:solidFill>
                <a:srgbClr val="416F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" name="object 6"/>
          <p:cNvGrpSpPr/>
          <p:nvPr/>
        </p:nvGrpSpPr>
        <p:grpSpPr>
          <a:xfrm>
            <a:off x="348995" y="556259"/>
            <a:ext cx="6858634" cy="9775190"/>
            <a:chOff x="348995" y="556259"/>
            <a:chExt cx="6858634" cy="9775190"/>
          </a:xfrm>
        </p:grpSpPr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40435" y="774191"/>
              <a:ext cx="6760464" cy="9549384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441959" y="775715"/>
              <a:ext cx="6758940" cy="9549130"/>
            </a:xfrm>
            <a:custGeom>
              <a:avLst/>
              <a:gdLst/>
              <a:ahLst/>
              <a:cxnLst/>
              <a:rect l="l" t="t" r="r" b="b"/>
              <a:pathLst>
                <a:path w="6758940" h="9549130">
                  <a:moveTo>
                    <a:pt x="0" y="9549003"/>
                  </a:moveTo>
                  <a:lnTo>
                    <a:pt x="6758940" y="9549003"/>
                  </a:lnTo>
                  <a:lnTo>
                    <a:pt x="6758940" y="0"/>
                  </a:lnTo>
                  <a:lnTo>
                    <a:pt x="0" y="0"/>
                  </a:lnTo>
                  <a:lnTo>
                    <a:pt x="0" y="9549003"/>
                  </a:lnTo>
                  <a:close/>
                </a:path>
              </a:pathLst>
            </a:custGeom>
            <a:ln w="12700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348995" y="838199"/>
              <a:ext cx="92710" cy="125095"/>
            </a:xfrm>
            <a:custGeom>
              <a:avLst/>
              <a:gdLst/>
              <a:ahLst/>
              <a:cxnLst/>
              <a:rect l="l" t="t" r="r" b="b"/>
              <a:pathLst>
                <a:path w="92709" h="125094">
                  <a:moveTo>
                    <a:pt x="92583" y="0"/>
                  </a:moveTo>
                  <a:lnTo>
                    <a:pt x="0" y="0"/>
                  </a:lnTo>
                  <a:lnTo>
                    <a:pt x="92583" y="124840"/>
                  </a:lnTo>
                  <a:lnTo>
                    <a:pt x="92583" y="0"/>
                  </a:lnTo>
                  <a:close/>
                </a:path>
              </a:pathLst>
            </a:custGeom>
            <a:solidFill>
              <a:srgbClr val="7D7D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348995" y="556259"/>
              <a:ext cx="2969895" cy="292735"/>
            </a:xfrm>
            <a:custGeom>
              <a:avLst/>
              <a:gdLst/>
              <a:ahLst/>
              <a:cxnLst/>
              <a:rect l="l" t="t" r="r" b="b"/>
              <a:pathLst>
                <a:path w="2969895" h="292734">
                  <a:moveTo>
                    <a:pt x="2969768" y="0"/>
                  </a:moveTo>
                  <a:lnTo>
                    <a:pt x="0" y="0"/>
                  </a:lnTo>
                  <a:lnTo>
                    <a:pt x="0" y="292480"/>
                  </a:lnTo>
                  <a:lnTo>
                    <a:pt x="2969768" y="292480"/>
                  </a:lnTo>
                  <a:lnTo>
                    <a:pt x="2969768" y="0"/>
                  </a:lnTo>
                  <a:close/>
                </a:path>
              </a:pathLst>
            </a:custGeom>
            <a:solidFill>
              <a:srgbClr val="6EAC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56359" y="629411"/>
              <a:ext cx="287909" cy="143510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665223" y="629411"/>
              <a:ext cx="283844" cy="143510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020697" y="629410"/>
              <a:ext cx="125348" cy="140717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1694561" y="635253"/>
              <a:ext cx="5194300" cy="9004935"/>
            </a:xfrm>
            <a:custGeom>
              <a:avLst/>
              <a:gdLst/>
              <a:ahLst/>
              <a:cxnLst/>
              <a:rect l="l" t="t" r="r" b="b"/>
              <a:pathLst>
                <a:path w="5194300" h="9004935">
                  <a:moveTo>
                    <a:pt x="592455" y="0"/>
                  </a:moveTo>
                  <a:lnTo>
                    <a:pt x="573913" y="0"/>
                  </a:lnTo>
                  <a:lnTo>
                    <a:pt x="573913" y="254"/>
                  </a:lnTo>
                  <a:lnTo>
                    <a:pt x="499491" y="254"/>
                  </a:lnTo>
                  <a:lnTo>
                    <a:pt x="499491" y="15494"/>
                  </a:lnTo>
                  <a:lnTo>
                    <a:pt x="499491" y="35814"/>
                  </a:lnTo>
                  <a:lnTo>
                    <a:pt x="499491" y="51054"/>
                  </a:lnTo>
                  <a:lnTo>
                    <a:pt x="592455" y="51054"/>
                  </a:lnTo>
                  <a:lnTo>
                    <a:pt x="592455" y="35814"/>
                  </a:lnTo>
                  <a:lnTo>
                    <a:pt x="518033" y="35814"/>
                  </a:lnTo>
                  <a:lnTo>
                    <a:pt x="518033" y="15494"/>
                  </a:lnTo>
                  <a:lnTo>
                    <a:pt x="573913" y="15494"/>
                  </a:lnTo>
                  <a:lnTo>
                    <a:pt x="573913" y="35687"/>
                  </a:lnTo>
                  <a:lnTo>
                    <a:pt x="592455" y="35687"/>
                  </a:lnTo>
                  <a:lnTo>
                    <a:pt x="592455" y="0"/>
                  </a:lnTo>
                  <a:close/>
                </a:path>
                <a:path w="5194300" h="9004935">
                  <a:moveTo>
                    <a:pt x="594868" y="117094"/>
                  </a:moveTo>
                  <a:lnTo>
                    <a:pt x="517652" y="117094"/>
                  </a:lnTo>
                  <a:lnTo>
                    <a:pt x="517652" y="89154"/>
                  </a:lnTo>
                  <a:lnTo>
                    <a:pt x="498856" y="89154"/>
                  </a:lnTo>
                  <a:lnTo>
                    <a:pt x="498856" y="117094"/>
                  </a:lnTo>
                  <a:lnTo>
                    <a:pt x="498856" y="132334"/>
                  </a:lnTo>
                  <a:lnTo>
                    <a:pt x="594868" y="132334"/>
                  </a:lnTo>
                  <a:lnTo>
                    <a:pt x="594868" y="117094"/>
                  </a:lnTo>
                  <a:close/>
                </a:path>
                <a:path w="5194300" h="9004935">
                  <a:moveTo>
                    <a:pt x="612648" y="63754"/>
                  </a:moveTo>
                  <a:lnTo>
                    <a:pt x="479425" y="63754"/>
                  </a:lnTo>
                  <a:lnTo>
                    <a:pt x="479425" y="78994"/>
                  </a:lnTo>
                  <a:lnTo>
                    <a:pt x="538099" y="78994"/>
                  </a:lnTo>
                  <a:lnTo>
                    <a:pt x="538099" y="108204"/>
                  </a:lnTo>
                  <a:lnTo>
                    <a:pt x="556768" y="108204"/>
                  </a:lnTo>
                  <a:lnTo>
                    <a:pt x="556768" y="78994"/>
                  </a:lnTo>
                  <a:lnTo>
                    <a:pt x="612648" y="78994"/>
                  </a:lnTo>
                  <a:lnTo>
                    <a:pt x="612648" y="63754"/>
                  </a:lnTo>
                  <a:close/>
                </a:path>
                <a:path w="5194300" h="9004935">
                  <a:moveTo>
                    <a:pt x="1347216" y="5339842"/>
                  </a:moveTo>
                  <a:lnTo>
                    <a:pt x="915924" y="5339842"/>
                  </a:lnTo>
                  <a:lnTo>
                    <a:pt x="915924" y="5518150"/>
                  </a:lnTo>
                  <a:lnTo>
                    <a:pt x="1347216" y="5518150"/>
                  </a:lnTo>
                  <a:lnTo>
                    <a:pt x="1347216" y="5339842"/>
                  </a:lnTo>
                  <a:close/>
                </a:path>
                <a:path w="5194300" h="9004935">
                  <a:moveTo>
                    <a:pt x="1347216" y="4394962"/>
                  </a:moveTo>
                  <a:lnTo>
                    <a:pt x="915924" y="4394962"/>
                  </a:lnTo>
                  <a:lnTo>
                    <a:pt x="915924" y="4573270"/>
                  </a:lnTo>
                  <a:lnTo>
                    <a:pt x="1347216" y="4573270"/>
                  </a:lnTo>
                  <a:lnTo>
                    <a:pt x="1347216" y="4394962"/>
                  </a:lnTo>
                  <a:close/>
                </a:path>
                <a:path w="5194300" h="9004935">
                  <a:moveTo>
                    <a:pt x="2412492" y="1772031"/>
                  </a:moveTo>
                  <a:lnTo>
                    <a:pt x="1310640" y="1772031"/>
                  </a:lnTo>
                  <a:lnTo>
                    <a:pt x="1310640" y="2017395"/>
                  </a:lnTo>
                  <a:lnTo>
                    <a:pt x="2412492" y="2017395"/>
                  </a:lnTo>
                  <a:lnTo>
                    <a:pt x="2412492" y="1772031"/>
                  </a:lnTo>
                  <a:close/>
                </a:path>
                <a:path w="5194300" h="9004935">
                  <a:moveTo>
                    <a:pt x="2449068" y="1461135"/>
                  </a:moveTo>
                  <a:lnTo>
                    <a:pt x="1347216" y="1461135"/>
                  </a:lnTo>
                  <a:lnTo>
                    <a:pt x="1347216" y="1704975"/>
                  </a:lnTo>
                  <a:lnTo>
                    <a:pt x="2449068" y="1704975"/>
                  </a:lnTo>
                  <a:lnTo>
                    <a:pt x="2449068" y="1461135"/>
                  </a:lnTo>
                  <a:close/>
                </a:path>
                <a:path w="5194300" h="9004935">
                  <a:moveTo>
                    <a:pt x="3325368" y="5975350"/>
                  </a:moveTo>
                  <a:lnTo>
                    <a:pt x="2894076" y="5975350"/>
                  </a:lnTo>
                  <a:lnTo>
                    <a:pt x="2894076" y="6153658"/>
                  </a:lnTo>
                  <a:lnTo>
                    <a:pt x="3325368" y="6153658"/>
                  </a:lnTo>
                  <a:lnTo>
                    <a:pt x="3325368" y="5975350"/>
                  </a:lnTo>
                  <a:close/>
                </a:path>
                <a:path w="5194300" h="9004935">
                  <a:moveTo>
                    <a:pt x="3334499" y="5659882"/>
                  </a:moveTo>
                  <a:lnTo>
                    <a:pt x="2903220" y="5659882"/>
                  </a:lnTo>
                  <a:lnTo>
                    <a:pt x="2903220" y="5838190"/>
                  </a:lnTo>
                  <a:lnTo>
                    <a:pt x="3334499" y="5838190"/>
                  </a:lnTo>
                  <a:lnTo>
                    <a:pt x="3334499" y="5659882"/>
                  </a:lnTo>
                  <a:close/>
                </a:path>
                <a:path w="5194300" h="9004935">
                  <a:moveTo>
                    <a:pt x="3334499" y="5347462"/>
                  </a:moveTo>
                  <a:lnTo>
                    <a:pt x="2903220" y="5347462"/>
                  </a:lnTo>
                  <a:lnTo>
                    <a:pt x="2903220" y="5525770"/>
                  </a:lnTo>
                  <a:lnTo>
                    <a:pt x="3334499" y="5525770"/>
                  </a:lnTo>
                  <a:lnTo>
                    <a:pt x="3334499" y="5347462"/>
                  </a:lnTo>
                  <a:close/>
                </a:path>
                <a:path w="5194300" h="9004935">
                  <a:moveTo>
                    <a:pt x="3334499" y="5056378"/>
                  </a:moveTo>
                  <a:lnTo>
                    <a:pt x="2903220" y="5056378"/>
                  </a:lnTo>
                  <a:lnTo>
                    <a:pt x="2903220" y="5234686"/>
                  </a:lnTo>
                  <a:lnTo>
                    <a:pt x="3334499" y="5234686"/>
                  </a:lnTo>
                  <a:lnTo>
                    <a:pt x="3334499" y="5056378"/>
                  </a:lnTo>
                  <a:close/>
                </a:path>
                <a:path w="5194300" h="9004935">
                  <a:moveTo>
                    <a:pt x="3334499" y="4731766"/>
                  </a:moveTo>
                  <a:lnTo>
                    <a:pt x="2903220" y="4731766"/>
                  </a:lnTo>
                  <a:lnTo>
                    <a:pt x="2903220" y="4910074"/>
                  </a:lnTo>
                  <a:lnTo>
                    <a:pt x="3334499" y="4910074"/>
                  </a:lnTo>
                  <a:lnTo>
                    <a:pt x="3334499" y="4731766"/>
                  </a:lnTo>
                  <a:close/>
                </a:path>
                <a:path w="5194300" h="9004935">
                  <a:moveTo>
                    <a:pt x="3334499" y="4442206"/>
                  </a:moveTo>
                  <a:lnTo>
                    <a:pt x="2903220" y="4442206"/>
                  </a:lnTo>
                  <a:lnTo>
                    <a:pt x="2903220" y="4618990"/>
                  </a:lnTo>
                  <a:lnTo>
                    <a:pt x="3334499" y="4618990"/>
                  </a:lnTo>
                  <a:lnTo>
                    <a:pt x="3334499" y="4442206"/>
                  </a:lnTo>
                  <a:close/>
                </a:path>
                <a:path w="5194300" h="9004935">
                  <a:moveTo>
                    <a:pt x="3782568" y="8012938"/>
                  </a:moveTo>
                  <a:lnTo>
                    <a:pt x="57912" y="8012938"/>
                  </a:lnTo>
                  <a:lnTo>
                    <a:pt x="57912" y="8457946"/>
                  </a:lnTo>
                  <a:lnTo>
                    <a:pt x="3782568" y="8457946"/>
                  </a:lnTo>
                  <a:lnTo>
                    <a:pt x="3782568" y="8012938"/>
                  </a:lnTo>
                  <a:close/>
                </a:path>
                <a:path w="5194300" h="9004935">
                  <a:moveTo>
                    <a:pt x="3834384" y="8608314"/>
                  </a:moveTo>
                  <a:lnTo>
                    <a:pt x="3724656" y="8608314"/>
                  </a:lnTo>
                  <a:lnTo>
                    <a:pt x="3724656" y="8560054"/>
                  </a:lnTo>
                  <a:lnTo>
                    <a:pt x="0" y="8560054"/>
                  </a:lnTo>
                  <a:lnTo>
                    <a:pt x="0" y="8608314"/>
                  </a:lnTo>
                  <a:lnTo>
                    <a:pt x="0" y="8795004"/>
                  </a:lnTo>
                  <a:lnTo>
                    <a:pt x="0" y="9004554"/>
                  </a:lnTo>
                  <a:lnTo>
                    <a:pt x="3724656" y="9004554"/>
                  </a:lnTo>
                  <a:lnTo>
                    <a:pt x="3724656" y="8795004"/>
                  </a:lnTo>
                  <a:lnTo>
                    <a:pt x="3834384" y="8795004"/>
                  </a:lnTo>
                  <a:lnTo>
                    <a:pt x="3834384" y="8608314"/>
                  </a:lnTo>
                  <a:close/>
                </a:path>
                <a:path w="5194300" h="9004935">
                  <a:moveTo>
                    <a:pt x="5193792" y="1772031"/>
                  </a:moveTo>
                  <a:lnTo>
                    <a:pt x="4091940" y="1772031"/>
                  </a:lnTo>
                  <a:lnTo>
                    <a:pt x="4091940" y="2017395"/>
                  </a:lnTo>
                  <a:lnTo>
                    <a:pt x="5193792" y="2017395"/>
                  </a:lnTo>
                  <a:lnTo>
                    <a:pt x="5193792" y="1772031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579120" y="931112"/>
              <a:ext cx="6485890" cy="399415"/>
            </a:xfrm>
            <a:custGeom>
              <a:avLst/>
              <a:gdLst/>
              <a:ahLst/>
              <a:cxnLst/>
              <a:rect l="l" t="t" r="r" b="b"/>
              <a:pathLst>
                <a:path w="6485890" h="399415">
                  <a:moveTo>
                    <a:pt x="3549904" y="50"/>
                  </a:moveTo>
                  <a:lnTo>
                    <a:pt x="0" y="50"/>
                  </a:lnTo>
                  <a:lnTo>
                    <a:pt x="0" y="398830"/>
                  </a:lnTo>
                  <a:lnTo>
                    <a:pt x="3549904" y="398830"/>
                  </a:lnTo>
                  <a:lnTo>
                    <a:pt x="3549904" y="50"/>
                  </a:lnTo>
                  <a:close/>
                </a:path>
                <a:path w="6485890" h="399415">
                  <a:moveTo>
                    <a:pt x="6485509" y="0"/>
                  </a:moveTo>
                  <a:lnTo>
                    <a:pt x="3550031" y="0"/>
                  </a:lnTo>
                  <a:lnTo>
                    <a:pt x="3550031" y="398830"/>
                  </a:lnTo>
                  <a:lnTo>
                    <a:pt x="6485509" y="398830"/>
                  </a:lnTo>
                  <a:lnTo>
                    <a:pt x="6485509" y="0"/>
                  </a:lnTo>
                  <a:close/>
                </a:path>
              </a:pathLst>
            </a:custGeom>
            <a:solidFill>
              <a:srgbClr val="6EAC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573023" y="925067"/>
              <a:ext cx="6497955" cy="9377045"/>
            </a:xfrm>
            <a:custGeom>
              <a:avLst/>
              <a:gdLst/>
              <a:ahLst/>
              <a:cxnLst/>
              <a:rect l="l" t="t" r="r" b="b"/>
              <a:pathLst>
                <a:path w="6497955" h="9377045">
                  <a:moveTo>
                    <a:pt x="862076" y="0"/>
                  </a:moveTo>
                  <a:lnTo>
                    <a:pt x="862076" y="9376587"/>
                  </a:lnTo>
                </a:path>
                <a:path w="6497955" h="9377045">
                  <a:moveTo>
                    <a:pt x="3556127" y="0"/>
                  </a:moveTo>
                  <a:lnTo>
                    <a:pt x="3556127" y="9376587"/>
                  </a:lnTo>
                </a:path>
                <a:path w="6497955" h="9377045">
                  <a:moveTo>
                    <a:pt x="0" y="405384"/>
                  </a:moveTo>
                  <a:lnTo>
                    <a:pt x="6497701" y="405384"/>
                  </a:lnTo>
                </a:path>
                <a:path w="6497955" h="9377045">
                  <a:moveTo>
                    <a:pt x="855726" y="1265174"/>
                  </a:moveTo>
                  <a:lnTo>
                    <a:pt x="6497701" y="1265174"/>
                  </a:lnTo>
                </a:path>
                <a:path w="6497955" h="9377045">
                  <a:moveTo>
                    <a:pt x="855726" y="3130804"/>
                  </a:moveTo>
                  <a:lnTo>
                    <a:pt x="6497701" y="3130804"/>
                  </a:lnTo>
                </a:path>
                <a:path w="6497955" h="9377045">
                  <a:moveTo>
                    <a:pt x="855726" y="4230497"/>
                  </a:moveTo>
                  <a:lnTo>
                    <a:pt x="6497701" y="4230497"/>
                  </a:lnTo>
                </a:path>
                <a:path w="6497955" h="9377045">
                  <a:moveTo>
                    <a:pt x="855726" y="4882007"/>
                  </a:moveTo>
                  <a:lnTo>
                    <a:pt x="6497701" y="4882007"/>
                  </a:lnTo>
                </a:path>
                <a:path w="6497955" h="9377045">
                  <a:moveTo>
                    <a:pt x="855726" y="6077077"/>
                  </a:moveTo>
                  <a:lnTo>
                    <a:pt x="6497701" y="6077077"/>
                  </a:lnTo>
                </a:path>
                <a:path w="6497955" h="9377045">
                  <a:moveTo>
                    <a:pt x="855726" y="6769227"/>
                  </a:moveTo>
                  <a:lnTo>
                    <a:pt x="6497701" y="6769227"/>
                  </a:lnTo>
                </a:path>
                <a:path w="6497955" h="9377045">
                  <a:moveTo>
                    <a:pt x="855726" y="7293737"/>
                  </a:moveTo>
                  <a:lnTo>
                    <a:pt x="6497701" y="7293737"/>
                  </a:lnTo>
                </a:path>
                <a:path w="6497955" h="9377045">
                  <a:moveTo>
                    <a:pt x="855726" y="7818247"/>
                  </a:moveTo>
                  <a:lnTo>
                    <a:pt x="6497701" y="7818247"/>
                  </a:lnTo>
                </a:path>
                <a:path w="6497955" h="9377045">
                  <a:moveTo>
                    <a:pt x="855726" y="8510422"/>
                  </a:moveTo>
                  <a:lnTo>
                    <a:pt x="6497701" y="8510422"/>
                  </a:lnTo>
                </a:path>
                <a:path w="6497955" h="9377045">
                  <a:moveTo>
                    <a:pt x="6350" y="0"/>
                  </a:moveTo>
                  <a:lnTo>
                    <a:pt x="6350" y="9376587"/>
                  </a:lnTo>
                </a:path>
                <a:path w="6497955" h="9377045">
                  <a:moveTo>
                    <a:pt x="6491351" y="0"/>
                  </a:moveTo>
                  <a:lnTo>
                    <a:pt x="6491351" y="9376587"/>
                  </a:lnTo>
                </a:path>
                <a:path w="6497955" h="9377045">
                  <a:moveTo>
                    <a:pt x="0" y="6350"/>
                  </a:moveTo>
                  <a:lnTo>
                    <a:pt x="6497701" y="6350"/>
                  </a:lnTo>
                </a:path>
                <a:path w="6497955" h="9377045">
                  <a:moveTo>
                    <a:pt x="0" y="9370237"/>
                  </a:moveTo>
                  <a:lnTo>
                    <a:pt x="6497701" y="9370237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" name="object 17"/>
          <p:cNvSpPr txBox="1"/>
          <p:nvPr/>
        </p:nvSpPr>
        <p:spPr>
          <a:xfrm>
            <a:off x="830376" y="1041653"/>
            <a:ext cx="44640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b="1" spc="-25" dirty="0">
                <a:solidFill>
                  <a:srgbClr val="FFFFFF"/>
                </a:solidFill>
                <a:latin typeface="Malgun Gothic"/>
                <a:cs typeface="Malgun Gothic"/>
              </a:rPr>
              <a:t>키워드</a:t>
            </a:r>
            <a:endParaRPr sz="1100">
              <a:latin typeface="Malgun Gothic"/>
              <a:cs typeface="Malgun Gothic"/>
            </a:endParaRPr>
          </a:p>
        </p:txBody>
      </p:sp>
      <p:sp>
        <p:nvSpPr>
          <p:cNvPr id="61" name="object 6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045"/>
              </a:lnSpc>
            </a:pPr>
            <a:fld id="{81D60167-4931-47E6-BA6A-407CBD079E47}" type="slidenum">
              <a:rPr spc="-25" dirty="0"/>
              <a:t>54</a:t>
            </a:fld>
            <a:endParaRPr spc="-25" dirty="0"/>
          </a:p>
        </p:txBody>
      </p:sp>
      <p:sp>
        <p:nvSpPr>
          <p:cNvPr id="18" name="object 18"/>
          <p:cNvSpPr txBox="1"/>
          <p:nvPr/>
        </p:nvSpPr>
        <p:spPr>
          <a:xfrm>
            <a:off x="2516504" y="1054353"/>
            <a:ext cx="624840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b="1" spc="-10" dirty="0">
                <a:solidFill>
                  <a:srgbClr val="FFFFFF"/>
                </a:solidFill>
                <a:latin typeface="Malgun Gothic"/>
                <a:cs typeface="Malgun Gothic"/>
              </a:rPr>
              <a:t>Question</a:t>
            </a:r>
            <a:endParaRPr sz="1100">
              <a:latin typeface="Malgun Gothic"/>
              <a:cs typeface="Malgun Gothic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386196" y="1041653"/>
            <a:ext cx="518159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b="1" spc="-10" dirty="0">
                <a:solidFill>
                  <a:srgbClr val="FFFFFF"/>
                </a:solidFill>
                <a:latin typeface="Malgun Gothic"/>
                <a:cs typeface="Malgun Gothic"/>
              </a:rPr>
              <a:t>Answer</a:t>
            </a:r>
            <a:endParaRPr sz="1100">
              <a:latin typeface="Malgun Gothic"/>
              <a:cs typeface="Malgun Gothic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760272" y="5641593"/>
            <a:ext cx="586740" cy="3619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5"/>
              </a:spcBef>
            </a:pPr>
            <a:r>
              <a:rPr sz="1100" b="1" spc="-20" dirty="0">
                <a:latin typeface="Malgun Gothic"/>
                <a:cs typeface="Malgun Gothic"/>
              </a:rPr>
              <a:t>성과입력</a:t>
            </a:r>
            <a:endParaRPr sz="1100">
              <a:latin typeface="Malgun Gothic"/>
              <a:cs typeface="Malgun Gothic"/>
            </a:endParaRPr>
          </a:p>
          <a:p>
            <a:pPr algn="ctr">
              <a:lnSpc>
                <a:spcPct val="100000"/>
              </a:lnSpc>
            </a:pPr>
            <a:r>
              <a:rPr sz="1100" b="1" spc="-25" dirty="0">
                <a:latin typeface="Malgun Gothic"/>
                <a:cs typeface="Malgun Gothic"/>
              </a:rPr>
              <a:t>방법</a:t>
            </a:r>
            <a:endParaRPr sz="1100">
              <a:latin typeface="Malgun Gothic"/>
              <a:cs typeface="Malgun Gothic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514983" y="1500761"/>
            <a:ext cx="2550160" cy="462915"/>
          </a:xfrm>
          <a:prstGeom prst="rect">
            <a:avLst/>
          </a:prstGeom>
        </p:spPr>
        <p:txBody>
          <a:bodyPr vert="horz" wrap="square" lIns="0" tIns="63500" rIns="0" bIns="0" rtlCol="0">
            <a:spAutoFit/>
          </a:bodyPr>
          <a:lstStyle/>
          <a:p>
            <a:pPr marL="205740" indent="-193040">
              <a:lnSpc>
                <a:spcPct val="100000"/>
              </a:lnSpc>
              <a:spcBef>
                <a:spcPts val="500"/>
              </a:spcBef>
              <a:buFont typeface="Wingdings"/>
              <a:buChar char=""/>
              <a:tabLst>
                <a:tab pos="205740" algn="l"/>
              </a:tabLst>
            </a:pPr>
            <a:r>
              <a:rPr sz="1100" dirty="0">
                <a:latin typeface="Malgun Gothic"/>
                <a:cs typeface="Malgun Gothic"/>
              </a:rPr>
              <a:t>과제</a:t>
            </a:r>
            <a:r>
              <a:rPr sz="1100" spc="-3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착수</a:t>
            </a:r>
            <a:r>
              <a:rPr sz="1100" spc="-5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이전에</a:t>
            </a:r>
            <a:r>
              <a:rPr sz="1100" spc="-3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발생한</a:t>
            </a:r>
            <a:r>
              <a:rPr sz="1100" spc="-4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성과에</a:t>
            </a:r>
            <a:r>
              <a:rPr sz="1100" spc="-50" dirty="0">
                <a:latin typeface="Malgun Gothic"/>
                <a:cs typeface="Malgun Gothic"/>
              </a:rPr>
              <a:t> </a:t>
            </a:r>
            <a:r>
              <a:rPr sz="1100" spc="-25" dirty="0">
                <a:latin typeface="Malgun Gothic"/>
                <a:cs typeface="Malgun Gothic"/>
              </a:rPr>
              <a:t>대해</a:t>
            </a:r>
            <a:endParaRPr sz="1100">
              <a:latin typeface="Malgun Gothic"/>
              <a:cs typeface="Malgun Gothic"/>
            </a:endParaRPr>
          </a:p>
          <a:p>
            <a:pPr marL="205740">
              <a:lnSpc>
                <a:spcPct val="100000"/>
              </a:lnSpc>
              <a:spcBef>
                <a:spcPts val="400"/>
              </a:spcBef>
            </a:pPr>
            <a:r>
              <a:rPr sz="1100" dirty="0">
                <a:latin typeface="Malgun Gothic"/>
                <a:cs typeface="Malgun Gothic"/>
              </a:rPr>
              <a:t>입력해도</a:t>
            </a:r>
            <a:r>
              <a:rPr sz="1100" spc="-45" dirty="0">
                <a:latin typeface="Malgun Gothic"/>
                <a:cs typeface="Malgun Gothic"/>
              </a:rPr>
              <a:t> </a:t>
            </a:r>
            <a:r>
              <a:rPr sz="1100" spc="-20" dirty="0">
                <a:latin typeface="Malgun Gothic"/>
                <a:cs typeface="Malgun Gothic"/>
              </a:rPr>
              <a:t>되나요?</a:t>
            </a:r>
            <a:endParaRPr sz="1100">
              <a:latin typeface="Malgun Gothic"/>
              <a:cs typeface="Malgun Gothic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514983" y="2864585"/>
            <a:ext cx="2502535" cy="4616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05740" marR="5080" indent="-193675">
              <a:lnSpc>
                <a:spcPct val="130000"/>
              </a:lnSpc>
              <a:spcBef>
                <a:spcPts val="100"/>
              </a:spcBef>
              <a:buFont typeface="Wingdings"/>
              <a:buChar char=""/>
              <a:tabLst>
                <a:tab pos="205740" algn="l"/>
              </a:tabLst>
            </a:pPr>
            <a:r>
              <a:rPr sz="1100" dirty="0">
                <a:latin typeface="Malgun Gothic"/>
                <a:cs typeface="Malgun Gothic"/>
              </a:rPr>
              <a:t>성과가</a:t>
            </a:r>
            <a:r>
              <a:rPr sz="1100" spc="-4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발생하지</a:t>
            </a:r>
            <a:r>
              <a:rPr sz="1100" spc="-4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않아</a:t>
            </a:r>
            <a:r>
              <a:rPr sz="1100" spc="-3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입력할</a:t>
            </a:r>
            <a:r>
              <a:rPr sz="1100" spc="-25" dirty="0">
                <a:latin typeface="Malgun Gothic"/>
                <a:cs typeface="Malgun Gothic"/>
              </a:rPr>
              <a:t> 내용이 </a:t>
            </a:r>
            <a:r>
              <a:rPr sz="1100" dirty="0">
                <a:latin typeface="Malgun Gothic"/>
                <a:cs typeface="Malgun Gothic"/>
              </a:rPr>
              <a:t>없는데</a:t>
            </a:r>
            <a:r>
              <a:rPr sz="1100" spc="-3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어떻게</a:t>
            </a:r>
            <a:r>
              <a:rPr sz="1100" spc="-3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해야</a:t>
            </a:r>
            <a:r>
              <a:rPr sz="1100" spc="-30" dirty="0">
                <a:latin typeface="Malgun Gothic"/>
                <a:cs typeface="Malgun Gothic"/>
              </a:rPr>
              <a:t> </a:t>
            </a:r>
            <a:r>
              <a:rPr sz="1100" spc="-20" dirty="0">
                <a:latin typeface="Malgun Gothic"/>
                <a:cs typeface="Malgun Gothic"/>
              </a:rPr>
              <a:t>하나요?</a:t>
            </a:r>
            <a:endParaRPr sz="1100">
              <a:latin typeface="Malgun Gothic"/>
              <a:cs typeface="Malgun Gothic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4210558" y="1335785"/>
            <a:ext cx="2836545" cy="86486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4785" marR="5080" indent="-172720">
              <a:lnSpc>
                <a:spcPct val="100000"/>
              </a:lnSpc>
              <a:spcBef>
                <a:spcPts val="100"/>
              </a:spcBef>
              <a:buFont typeface="Wingdings"/>
              <a:buChar char=""/>
              <a:tabLst>
                <a:tab pos="184785" algn="l"/>
              </a:tabLst>
            </a:pPr>
            <a:r>
              <a:rPr sz="1100" dirty="0">
                <a:latin typeface="Malgun Gothic"/>
                <a:cs typeface="Malgun Gothic"/>
              </a:rPr>
              <a:t>정부출연금</a:t>
            </a:r>
            <a:r>
              <a:rPr sz="1100" spc="-1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투자를</a:t>
            </a:r>
            <a:r>
              <a:rPr sz="1100" spc="-1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통해</a:t>
            </a:r>
            <a:r>
              <a:rPr sz="1100" spc="-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수행되는</a:t>
            </a:r>
            <a:r>
              <a:rPr sz="1100" spc="-15" dirty="0">
                <a:latin typeface="Malgun Gothic"/>
                <a:cs typeface="Malgun Gothic"/>
              </a:rPr>
              <a:t> </a:t>
            </a:r>
            <a:r>
              <a:rPr sz="1100" spc="-25" dirty="0">
                <a:latin typeface="Malgun Gothic"/>
                <a:cs typeface="Malgun Gothic"/>
              </a:rPr>
              <a:t>과제로 </a:t>
            </a:r>
            <a:r>
              <a:rPr sz="1100" dirty="0">
                <a:latin typeface="Malgun Gothic"/>
                <a:cs typeface="Malgun Gothic"/>
              </a:rPr>
              <a:t>부터</a:t>
            </a:r>
            <a:r>
              <a:rPr sz="1100" spc="-2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발생된</a:t>
            </a:r>
            <a:r>
              <a:rPr sz="1100" spc="-3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성과만을</a:t>
            </a:r>
            <a:r>
              <a:rPr sz="1100" spc="-4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기입해야</a:t>
            </a:r>
            <a:r>
              <a:rPr sz="1100" spc="-2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합니다.</a:t>
            </a:r>
            <a:r>
              <a:rPr sz="1100" spc="-55" dirty="0">
                <a:latin typeface="Malgun Gothic"/>
                <a:cs typeface="Malgun Gothic"/>
              </a:rPr>
              <a:t> </a:t>
            </a:r>
            <a:r>
              <a:rPr sz="1100" spc="-50" dirty="0">
                <a:latin typeface="Malgun Gothic"/>
                <a:cs typeface="Malgun Gothic"/>
              </a:rPr>
              <a:t>따 </a:t>
            </a:r>
            <a:r>
              <a:rPr sz="1100" dirty="0">
                <a:latin typeface="Malgun Gothic"/>
                <a:cs typeface="Malgun Gothic"/>
              </a:rPr>
              <a:t>라서 과제착수</a:t>
            </a:r>
            <a:r>
              <a:rPr sz="1100" spc="-1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이전</a:t>
            </a:r>
            <a:r>
              <a:rPr sz="1100" spc="-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발생성과는</a:t>
            </a:r>
            <a:r>
              <a:rPr sz="1100" spc="-1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인정될</a:t>
            </a:r>
            <a:r>
              <a:rPr sz="1100" spc="-15" dirty="0">
                <a:latin typeface="Malgun Gothic"/>
                <a:cs typeface="Malgun Gothic"/>
              </a:rPr>
              <a:t> </a:t>
            </a:r>
            <a:r>
              <a:rPr sz="1100" spc="-50" dirty="0">
                <a:latin typeface="Malgun Gothic"/>
                <a:cs typeface="Malgun Gothic"/>
              </a:rPr>
              <a:t>수 </a:t>
            </a:r>
            <a:r>
              <a:rPr sz="1100" dirty="0">
                <a:latin typeface="Malgun Gothic"/>
                <a:cs typeface="Malgun Gothic"/>
              </a:rPr>
              <a:t>없으며</a:t>
            </a:r>
            <a:r>
              <a:rPr sz="1100" spc="-1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과제착수시점</a:t>
            </a:r>
            <a:r>
              <a:rPr sz="1100" spc="-1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이후</a:t>
            </a:r>
            <a:r>
              <a:rPr sz="1100" spc="-15" dirty="0">
                <a:latin typeface="Malgun Gothic"/>
                <a:cs typeface="Malgun Gothic"/>
              </a:rPr>
              <a:t> </a:t>
            </a:r>
            <a:r>
              <a:rPr sz="1100" spc="-10" dirty="0">
                <a:latin typeface="Malgun Gothic"/>
                <a:cs typeface="Malgun Gothic"/>
              </a:rPr>
              <a:t>발생성과만을 </a:t>
            </a:r>
            <a:r>
              <a:rPr sz="1100" dirty="0">
                <a:latin typeface="Malgun Gothic"/>
                <a:cs typeface="Malgun Gothic"/>
              </a:rPr>
              <a:t>입력하셔야</a:t>
            </a:r>
            <a:r>
              <a:rPr sz="1100" spc="-40" dirty="0">
                <a:latin typeface="Malgun Gothic"/>
                <a:cs typeface="Malgun Gothic"/>
              </a:rPr>
              <a:t> </a:t>
            </a:r>
            <a:r>
              <a:rPr sz="1100" spc="-20" dirty="0">
                <a:latin typeface="Malgun Gothic"/>
                <a:cs typeface="Malgun Gothic"/>
              </a:rPr>
              <a:t>합니다.</a:t>
            </a:r>
            <a:endParaRPr sz="1100">
              <a:latin typeface="Malgun Gothic"/>
              <a:cs typeface="Malgun Gothic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4210558" y="2200147"/>
            <a:ext cx="2755900" cy="52514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84785" marR="5080" indent="-172720" algn="just">
              <a:lnSpc>
                <a:spcPct val="98800"/>
              </a:lnSpc>
              <a:spcBef>
                <a:spcPts val="120"/>
              </a:spcBef>
              <a:buFont typeface="Wingdings"/>
              <a:buChar char=""/>
              <a:tabLst>
                <a:tab pos="184785" algn="l"/>
              </a:tabLst>
            </a:pPr>
            <a:r>
              <a:rPr sz="1100" dirty="0">
                <a:latin typeface="Malgun Gothic"/>
                <a:cs typeface="Malgun Gothic"/>
              </a:rPr>
              <a:t>(신규과제)</a:t>
            </a:r>
            <a:r>
              <a:rPr sz="1100" spc="-4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성과가</a:t>
            </a:r>
            <a:r>
              <a:rPr sz="1100" spc="-4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아직</a:t>
            </a:r>
            <a:r>
              <a:rPr sz="1100" spc="-2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발생하지</a:t>
            </a:r>
            <a:r>
              <a:rPr sz="1100" spc="-4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않은</a:t>
            </a:r>
            <a:r>
              <a:rPr sz="1100" spc="-20" dirty="0">
                <a:latin typeface="Malgun Gothic"/>
                <a:cs typeface="Malgun Gothic"/>
              </a:rPr>
              <a:t> </a:t>
            </a:r>
            <a:r>
              <a:rPr sz="1100" spc="-50" dirty="0">
                <a:latin typeface="Malgun Gothic"/>
                <a:cs typeface="Malgun Gothic"/>
              </a:rPr>
              <a:t>경 </a:t>
            </a:r>
            <a:r>
              <a:rPr sz="1100" dirty="0">
                <a:latin typeface="Malgun Gothic"/>
                <a:cs typeface="Malgun Gothic"/>
              </a:rPr>
              <a:t>우에는</a:t>
            </a:r>
            <a:r>
              <a:rPr sz="1100" spc="-5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해당</a:t>
            </a:r>
            <a:r>
              <a:rPr sz="1100" spc="-2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입력창에서</a:t>
            </a:r>
            <a:r>
              <a:rPr sz="1100" spc="-5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해당없음을</a:t>
            </a:r>
            <a:r>
              <a:rPr sz="1100" spc="-60" dirty="0">
                <a:latin typeface="Malgun Gothic"/>
                <a:cs typeface="Malgun Gothic"/>
              </a:rPr>
              <a:t> </a:t>
            </a:r>
            <a:r>
              <a:rPr sz="1100" spc="-25" dirty="0">
                <a:latin typeface="Malgun Gothic"/>
                <a:cs typeface="Malgun Gothic"/>
              </a:rPr>
              <a:t>체크 </a:t>
            </a:r>
            <a:r>
              <a:rPr sz="1100" dirty="0">
                <a:latin typeface="Malgun Gothic"/>
                <a:cs typeface="Malgun Gothic"/>
              </a:rPr>
              <a:t>하신</a:t>
            </a:r>
            <a:r>
              <a:rPr sz="1100" spc="-1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후</a:t>
            </a:r>
            <a:r>
              <a:rPr sz="1100" spc="-1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저장하시면</a:t>
            </a:r>
            <a:r>
              <a:rPr sz="1100" spc="-55" dirty="0">
                <a:latin typeface="Malgun Gothic"/>
                <a:cs typeface="Malgun Gothic"/>
              </a:rPr>
              <a:t> </a:t>
            </a:r>
            <a:r>
              <a:rPr sz="1100" spc="-20" dirty="0">
                <a:latin typeface="Malgun Gothic"/>
                <a:cs typeface="Malgun Gothic"/>
              </a:rPr>
              <a:t>됩니다.</a:t>
            </a:r>
            <a:endParaRPr sz="1100">
              <a:latin typeface="Malgun Gothic"/>
              <a:cs typeface="Malgun Gothic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4210558" y="2699131"/>
            <a:ext cx="2851785" cy="13677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4785" marR="5080" indent="-172720">
              <a:lnSpc>
                <a:spcPct val="100000"/>
              </a:lnSpc>
              <a:spcBef>
                <a:spcPts val="100"/>
              </a:spcBef>
              <a:buFont typeface="Wingdings"/>
              <a:buChar char=""/>
              <a:tabLst>
                <a:tab pos="184785" algn="l"/>
              </a:tabLst>
            </a:pPr>
            <a:r>
              <a:rPr sz="1100" dirty="0">
                <a:latin typeface="Malgun Gothic"/>
                <a:cs typeface="Malgun Gothic"/>
              </a:rPr>
              <a:t>(계속/종료과제)</a:t>
            </a:r>
            <a:r>
              <a:rPr sz="1100" spc="-6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이전</a:t>
            </a:r>
            <a:r>
              <a:rPr sz="1100" spc="-4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성과조사에서</a:t>
            </a:r>
            <a:r>
              <a:rPr sz="1100" spc="-75" dirty="0">
                <a:latin typeface="Malgun Gothic"/>
                <a:cs typeface="Malgun Gothic"/>
              </a:rPr>
              <a:t> </a:t>
            </a:r>
            <a:r>
              <a:rPr sz="1100" spc="-25" dirty="0">
                <a:latin typeface="Malgun Gothic"/>
                <a:cs typeface="Malgun Gothic"/>
              </a:rPr>
              <a:t>사업화 </a:t>
            </a:r>
            <a:r>
              <a:rPr sz="1100" dirty="0">
                <a:latin typeface="Malgun Gothic"/>
                <a:cs typeface="Malgun Gothic"/>
              </a:rPr>
              <a:t>를</a:t>
            </a:r>
            <a:r>
              <a:rPr sz="1100" spc="-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진행했으나</a:t>
            </a:r>
            <a:r>
              <a:rPr sz="1100" spc="-2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대내외</a:t>
            </a:r>
            <a:r>
              <a:rPr sz="1100" spc="-1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여건으로</a:t>
            </a:r>
            <a:r>
              <a:rPr sz="1100" spc="-1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성과가</a:t>
            </a:r>
            <a:r>
              <a:rPr sz="1100" spc="-15" dirty="0">
                <a:latin typeface="Malgun Gothic"/>
                <a:cs typeface="Malgun Gothic"/>
              </a:rPr>
              <a:t> </a:t>
            </a:r>
            <a:r>
              <a:rPr sz="1100" spc="-50" dirty="0">
                <a:latin typeface="Malgun Gothic"/>
                <a:cs typeface="Malgun Gothic"/>
              </a:rPr>
              <a:t>발 </a:t>
            </a:r>
            <a:r>
              <a:rPr sz="1100" dirty="0">
                <a:latin typeface="Malgun Gothic"/>
                <a:cs typeface="Malgun Gothic"/>
              </a:rPr>
              <a:t>생하지</a:t>
            </a:r>
            <a:r>
              <a:rPr sz="1100" spc="-1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않은</a:t>
            </a:r>
            <a:r>
              <a:rPr sz="1100" spc="-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경우</a:t>
            </a:r>
            <a:r>
              <a:rPr sz="1100" spc="-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사업화</a:t>
            </a:r>
            <a:r>
              <a:rPr sz="1100" spc="-1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중단을</a:t>
            </a:r>
            <a:r>
              <a:rPr sz="1100" spc="-20" dirty="0">
                <a:latin typeface="Malgun Gothic"/>
                <a:cs typeface="Malgun Gothic"/>
              </a:rPr>
              <a:t> 체크하신 </a:t>
            </a:r>
            <a:r>
              <a:rPr sz="1100" dirty="0">
                <a:latin typeface="Malgun Gothic"/>
                <a:cs typeface="Malgun Gothic"/>
              </a:rPr>
              <a:t>후</a:t>
            </a:r>
            <a:r>
              <a:rPr sz="1100" spc="-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사유에</a:t>
            </a:r>
            <a:r>
              <a:rPr sz="1100" spc="-2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대한</a:t>
            </a:r>
            <a:r>
              <a:rPr sz="1100" spc="-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추가항목을</a:t>
            </a:r>
            <a:r>
              <a:rPr sz="1100" spc="-15" dirty="0">
                <a:latin typeface="Malgun Gothic"/>
                <a:cs typeface="Malgun Gothic"/>
              </a:rPr>
              <a:t> </a:t>
            </a:r>
            <a:r>
              <a:rPr sz="1100" spc="-10" dirty="0">
                <a:latin typeface="Malgun Gothic"/>
                <a:cs typeface="Malgun Gothic"/>
              </a:rPr>
              <a:t>입력해주시면 </a:t>
            </a:r>
            <a:r>
              <a:rPr sz="1100" spc="-20" dirty="0">
                <a:latin typeface="Malgun Gothic"/>
                <a:cs typeface="Malgun Gothic"/>
              </a:rPr>
              <a:t>됩니다.</a:t>
            </a:r>
            <a:endParaRPr sz="1100">
              <a:latin typeface="Malgun Gothic"/>
              <a:cs typeface="Malgun Gothic"/>
            </a:endParaRPr>
          </a:p>
          <a:p>
            <a:pPr marL="183515" marR="67310" indent="-171450" algn="just">
              <a:lnSpc>
                <a:spcPct val="100000"/>
              </a:lnSpc>
              <a:buFont typeface="Wingdings"/>
              <a:buChar char=""/>
              <a:tabLst>
                <a:tab pos="184785" algn="l"/>
              </a:tabLst>
            </a:pPr>
            <a:r>
              <a:rPr sz="1100" dirty="0">
                <a:latin typeface="Malgun Gothic"/>
                <a:cs typeface="Malgun Gothic"/>
              </a:rPr>
              <a:t>(기타)</a:t>
            </a:r>
            <a:r>
              <a:rPr sz="1100" spc="2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사업화 비대상 과제로</a:t>
            </a:r>
            <a:r>
              <a:rPr sz="1100" spc="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선택하신 </a:t>
            </a:r>
            <a:r>
              <a:rPr sz="1100" spc="-50" dirty="0">
                <a:latin typeface="Malgun Gothic"/>
                <a:cs typeface="Malgun Gothic"/>
              </a:rPr>
              <a:t>경 	</a:t>
            </a:r>
            <a:r>
              <a:rPr sz="1100" dirty="0">
                <a:latin typeface="Malgun Gothic"/>
                <a:cs typeface="Malgun Gothic"/>
              </a:rPr>
              <a:t>우</a:t>
            </a:r>
            <a:r>
              <a:rPr sz="1100" spc="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해당</a:t>
            </a:r>
            <a:r>
              <a:rPr sz="1100" spc="-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담당</a:t>
            </a:r>
            <a:r>
              <a:rPr sz="1100" spc="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간사의</a:t>
            </a:r>
            <a:r>
              <a:rPr sz="1100" spc="-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확인</a:t>
            </a:r>
            <a:r>
              <a:rPr sz="1100" spc="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후</a:t>
            </a:r>
            <a:r>
              <a:rPr sz="1100" spc="1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처리해</a:t>
            </a:r>
            <a:r>
              <a:rPr sz="1100" spc="-5" dirty="0">
                <a:latin typeface="Malgun Gothic"/>
                <a:cs typeface="Malgun Gothic"/>
              </a:rPr>
              <a:t> </a:t>
            </a:r>
            <a:r>
              <a:rPr sz="1100" spc="-25" dirty="0">
                <a:latin typeface="Malgun Gothic"/>
                <a:cs typeface="Malgun Gothic"/>
              </a:rPr>
              <a:t>드리 	</a:t>
            </a:r>
            <a:r>
              <a:rPr sz="1100" spc="-10" dirty="0">
                <a:latin typeface="Malgun Gothic"/>
                <a:cs typeface="Malgun Gothic"/>
              </a:rPr>
              <a:t>겠습니다.</a:t>
            </a:r>
            <a:endParaRPr sz="1100">
              <a:latin typeface="Malgun Gothic"/>
              <a:cs typeface="Malgun Gothic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514983" y="4347819"/>
            <a:ext cx="2501265" cy="4616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05740" marR="5080" indent="-193675">
              <a:lnSpc>
                <a:spcPct val="130000"/>
              </a:lnSpc>
              <a:spcBef>
                <a:spcPts val="100"/>
              </a:spcBef>
              <a:buFont typeface="Wingdings"/>
              <a:buChar char=""/>
              <a:tabLst>
                <a:tab pos="205740" algn="l"/>
              </a:tabLst>
            </a:pPr>
            <a:r>
              <a:rPr sz="1100" dirty="0">
                <a:latin typeface="Malgun Gothic"/>
                <a:cs typeface="Malgun Gothic"/>
              </a:rPr>
              <a:t>참여기관의</a:t>
            </a:r>
            <a:r>
              <a:rPr sz="1100" spc="-5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실적들도</a:t>
            </a:r>
            <a:r>
              <a:rPr sz="1100" spc="-5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모두</a:t>
            </a:r>
            <a:r>
              <a:rPr sz="1100" spc="-2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입력을</a:t>
            </a:r>
            <a:r>
              <a:rPr sz="1100" spc="-30" dirty="0">
                <a:latin typeface="Malgun Gothic"/>
                <a:cs typeface="Malgun Gothic"/>
              </a:rPr>
              <a:t> </a:t>
            </a:r>
            <a:r>
              <a:rPr sz="1100" spc="-50" dirty="0">
                <a:latin typeface="Malgun Gothic"/>
                <a:cs typeface="Malgun Gothic"/>
              </a:rPr>
              <a:t>해 </a:t>
            </a:r>
            <a:r>
              <a:rPr sz="1100" dirty="0">
                <a:latin typeface="Malgun Gothic"/>
                <a:cs typeface="Malgun Gothic"/>
              </a:rPr>
              <a:t>야</a:t>
            </a:r>
            <a:r>
              <a:rPr sz="1100" spc="-5" dirty="0">
                <a:latin typeface="Malgun Gothic"/>
                <a:cs typeface="Malgun Gothic"/>
              </a:rPr>
              <a:t> </a:t>
            </a:r>
            <a:r>
              <a:rPr sz="1100" spc="-20" dirty="0">
                <a:latin typeface="Malgun Gothic"/>
                <a:cs typeface="Malgun Gothic"/>
              </a:rPr>
              <a:t>하나요?</a:t>
            </a:r>
            <a:endParaRPr sz="1100">
              <a:latin typeface="Malgun Gothic"/>
              <a:cs typeface="Malgun Gothic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4210558" y="4434331"/>
            <a:ext cx="2790825" cy="3613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84785" marR="5080" indent="-172720">
              <a:lnSpc>
                <a:spcPct val="100000"/>
              </a:lnSpc>
              <a:spcBef>
                <a:spcPts val="105"/>
              </a:spcBef>
              <a:buFont typeface="Wingdings"/>
              <a:buChar char=""/>
              <a:tabLst>
                <a:tab pos="184785" algn="l"/>
              </a:tabLst>
            </a:pPr>
            <a:r>
              <a:rPr sz="1100" dirty="0">
                <a:latin typeface="Malgun Gothic"/>
                <a:cs typeface="Malgun Gothic"/>
              </a:rPr>
              <a:t>참여기관의</a:t>
            </a:r>
            <a:r>
              <a:rPr sz="1100" spc="-1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경우에도</a:t>
            </a:r>
            <a:r>
              <a:rPr sz="1100" spc="-1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해당</a:t>
            </a:r>
            <a:r>
              <a:rPr sz="1100" spc="-1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연도에</a:t>
            </a:r>
            <a:r>
              <a:rPr sz="1100" spc="-10" dirty="0">
                <a:latin typeface="Malgun Gothic"/>
                <a:cs typeface="Malgun Gothic"/>
              </a:rPr>
              <a:t> </a:t>
            </a:r>
            <a:r>
              <a:rPr sz="1100" spc="-25" dirty="0">
                <a:latin typeface="Malgun Gothic"/>
                <a:cs typeface="Malgun Gothic"/>
              </a:rPr>
              <a:t>발생한 </a:t>
            </a:r>
            <a:r>
              <a:rPr sz="1100" dirty="0">
                <a:latin typeface="Malgun Gothic"/>
                <a:cs typeface="Malgun Gothic"/>
              </a:rPr>
              <a:t>성과가</a:t>
            </a:r>
            <a:r>
              <a:rPr sz="1100" spc="-4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있다면</a:t>
            </a:r>
            <a:r>
              <a:rPr sz="1100" spc="-3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모두</a:t>
            </a:r>
            <a:r>
              <a:rPr sz="1100" spc="-3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입력해주셔야</a:t>
            </a:r>
            <a:r>
              <a:rPr sz="1100" spc="-50" dirty="0">
                <a:latin typeface="Malgun Gothic"/>
                <a:cs typeface="Malgun Gothic"/>
              </a:rPr>
              <a:t> </a:t>
            </a:r>
            <a:r>
              <a:rPr sz="1100" spc="-20" dirty="0">
                <a:latin typeface="Malgun Gothic"/>
                <a:cs typeface="Malgun Gothic"/>
              </a:rPr>
              <a:t>합니다.</a:t>
            </a:r>
            <a:endParaRPr sz="1100">
              <a:latin typeface="Malgun Gothic"/>
              <a:cs typeface="Malgun Gothic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514983" y="5113756"/>
            <a:ext cx="2574290" cy="6794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05740" marR="5080" indent="-193675">
              <a:lnSpc>
                <a:spcPct val="130000"/>
              </a:lnSpc>
              <a:spcBef>
                <a:spcPts val="100"/>
              </a:spcBef>
              <a:buFont typeface="Wingdings"/>
              <a:buChar char=""/>
              <a:tabLst>
                <a:tab pos="205740" algn="l"/>
              </a:tabLst>
            </a:pPr>
            <a:r>
              <a:rPr sz="1100" dirty="0">
                <a:latin typeface="Malgun Gothic"/>
                <a:cs typeface="Malgun Gothic"/>
              </a:rPr>
              <a:t>수혜기업</a:t>
            </a:r>
            <a:r>
              <a:rPr sz="1100" spc="-6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중</a:t>
            </a:r>
            <a:r>
              <a:rPr sz="1100" spc="-1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일부는</a:t>
            </a:r>
            <a:r>
              <a:rPr sz="1100" spc="-4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사업화,</a:t>
            </a:r>
            <a:r>
              <a:rPr sz="1100" spc="-5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일부는</a:t>
            </a:r>
            <a:r>
              <a:rPr sz="1100" spc="-40" dirty="0">
                <a:latin typeface="Malgun Gothic"/>
                <a:cs typeface="Malgun Gothic"/>
              </a:rPr>
              <a:t> </a:t>
            </a:r>
            <a:r>
              <a:rPr sz="1100" spc="-50" dirty="0">
                <a:latin typeface="Malgun Gothic"/>
                <a:cs typeface="Malgun Gothic"/>
              </a:rPr>
              <a:t>사 </a:t>
            </a:r>
            <a:r>
              <a:rPr sz="1100" dirty="0">
                <a:latin typeface="Malgun Gothic"/>
                <a:cs typeface="Malgun Gothic"/>
              </a:rPr>
              <a:t>업화</a:t>
            </a:r>
            <a:r>
              <a:rPr sz="1100" spc="-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준비중인데</a:t>
            </a:r>
            <a:r>
              <a:rPr sz="1100" spc="-3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기술의</a:t>
            </a:r>
            <a:r>
              <a:rPr sz="1100" spc="-5" dirty="0">
                <a:latin typeface="Malgun Gothic"/>
                <a:cs typeface="Malgun Gothic"/>
              </a:rPr>
              <a:t> </a:t>
            </a:r>
            <a:r>
              <a:rPr sz="1100" spc="-10" dirty="0">
                <a:latin typeface="Malgun Gothic"/>
                <a:cs typeface="Malgun Gothic"/>
              </a:rPr>
              <a:t>활용단계는 </a:t>
            </a:r>
            <a:r>
              <a:rPr sz="1100" dirty="0">
                <a:latin typeface="Malgun Gothic"/>
                <a:cs typeface="Malgun Gothic"/>
              </a:rPr>
              <a:t>어느</a:t>
            </a:r>
            <a:r>
              <a:rPr sz="1100" spc="-2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것으로</a:t>
            </a:r>
            <a:r>
              <a:rPr sz="1100" spc="-3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체크해야</a:t>
            </a:r>
            <a:r>
              <a:rPr sz="1100" spc="-40" dirty="0">
                <a:latin typeface="Malgun Gothic"/>
                <a:cs typeface="Malgun Gothic"/>
              </a:rPr>
              <a:t> </a:t>
            </a:r>
            <a:r>
              <a:rPr sz="1100" spc="-20" dirty="0">
                <a:latin typeface="Malgun Gothic"/>
                <a:cs typeface="Malgun Gothic"/>
              </a:rPr>
              <a:t>하나요?</a:t>
            </a:r>
            <a:endParaRPr sz="1100">
              <a:latin typeface="Malgun Gothic"/>
              <a:cs typeface="Malgun Gothic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4210558" y="5226176"/>
            <a:ext cx="282130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84785" indent="-172085">
              <a:lnSpc>
                <a:spcPct val="100000"/>
              </a:lnSpc>
              <a:spcBef>
                <a:spcPts val="105"/>
              </a:spcBef>
              <a:buFont typeface="Wingdings"/>
              <a:buChar char=""/>
              <a:tabLst>
                <a:tab pos="184785" algn="l"/>
              </a:tabLst>
            </a:pPr>
            <a:r>
              <a:rPr sz="1100" dirty="0">
                <a:latin typeface="Malgun Gothic"/>
                <a:cs typeface="Malgun Gothic"/>
              </a:rPr>
              <a:t>수혜 기업별로</a:t>
            </a:r>
            <a:r>
              <a:rPr sz="1100" spc="-1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각각</a:t>
            </a:r>
            <a:r>
              <a:rPr sz="1100" spc="-1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사업화</a:t>
            </a:r>
            <a:r>
              <a:rPr sz="1100" spc="-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형태를</a:t>
            </a:r>
            <a:r>
              <a:rPr sz="1100" spc="-20" dirty="0">
                <a:latin typeface="Malgun Gothic"/>
                <a:cs typeface="Malgun Gothic"/>
              </a:rPr>
              <a:t> </a:t>
            </a:r>
            <a:r>
              <a:rPr sz="1100" spc="-25" dirty="0">
                <a:latin typeface="Malgun Gothic"/>
                <a:cs typeface="Malgun Gothic"/>
              </a:rPr>
              <a:t>입력하</a:t>
            </a:r>
            <a:endParaRPr sz="1100">
              <a:latin typeface="Malgun Gothic"/>
              <a:cs typeface="Malgun Gothic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4382770" y="5393816"/>
            <a:ext cx="260667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latin typeface="Malgun Gothic"/>
                <a:cs typeface="Malgun Gothic"/>
              </a:rPr>
              <a:t>고</a:t>
            </a:r>
            <a:r>
              <a:rPr sz="1100" spc="-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해당</a:t>
            </a:r>
            <a:r>
              <a:rPr sz="1100" spc="-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단계에</a:t>
            </a:r>
            <a:r>
              <a:rPr sz="1100" spc="-1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따른</a:t>
            </a:r>
            <a:r>
              <a:rPr sz="1100" spc="-1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실적</a:t>
            </a:r>
            <a:r>
              <a:rPr sz="1100" spc="-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또는</a:t>
            </a:r>
            <a:r>
              <a:rPr sz="1100" spc="-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문항을</a:t>
            </a:r>
            <a:r>
              <a:rPr sz="1100" spc="-15" dirty="0">
                <a:latin typeface="Malgun Gothic"/>
                <a:cs typeface="Malgun Gothic"/>
              </a:rPr>
              <a:t> </a:t>
            </a:r>
            <a:r>
              <a:rPr sz="1100" spc="-50" dirty="0">
                <a:latin typeface="Malgun Gothic"/>
                <a:cs typeface="Malgun Gothic"/>
              </a:rPr>
              <a:t>입</a:t>
            </a:r>
            <a:endParaRPr sz="1100">
              <a:latin typeface="Malgun Gothic"/>
              <a:cs typeface="Malgun Gothic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4382770" y="5561456"/>
            <a:ext cx="108521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latin typeface="Malgun Gothic"/>
                <a:cs typeface="Malgun Gothic"/>
              </a:rPr>
              <a:t>력하시면</a:t>
            </a:r>
            <a:r>
              <a:rPr sz="1100" spc="-15" dirty="0">
                <a:latin typeface="Malgun Gothic"/>
                <a:cs typeface="Malgun Gothic"/>
              </a:rPr>
              <a:t> </a:t>
            </a:r>
            <a:r>
              <a:rPr sz="1100" spc="-20" dirty="0">
                <a:latin typeface="Malgun Gothic"/>
                <a:cs typeface="Malgun Gothic"/>
              </a:rPr>
              <a:t>됩니다.</a:t>
            </a:r>
            <a:endParaRPr sz="1100">
              <a:latin typeface="Malgun Gothic"/>
              <a:cs typeface="Malgun Gothic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1514983" y="6146139"/>
            <a:ext cx="2507615" cy="4616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05740" marR="5080" indent="-193675">
              <a:lnSpc>
                <a:spcPct val="130000"/>
              </a:lnSpc>
              <a:spcBef>
                <a:spcPts val="100"/>
              </a:spcBef>
              <a:buFont typeface="Wingdings"/>
              <a:buChar char=""/>
              <a:tabLst>
                <a:tab pos="205740" algn="l"/>
              </a:tabLst>
            </a:pPr>
            <a:r>
              <a:rPr sz="1100" dirty="0">
                <a:latin typeface="Malgun Gothic"/>
                <a:cs typeface="Malgun Gothic"/>
              </a:rPr>
              <a:t>간접/직접고용은</a:t>
            </a:r>
            <a:r>
              <a:rPr sz="1100" spc="-8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어떻게</a:t>
            </a:r>
            <a:r>
              <a:rPr sz="1100" spc="-3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구분을</a:t>
            </a:r>
            <a:r>
              <a:rPr sz="1100" spc="-50" dirty="0">
                <a:latin typeface="Malgun Gothic"/>
                <a:cs typeface="Malgun Gothic"/>
              </a:rPr>
              <a:t> </a:t>
            </a:r>
            <a:r>
              <a:rPr sz="1100" spc="-25" dirty="0">
                <a:latin typeface="Malgun Gothic"/>
                <a:cs typeface="Malgun Gothic"/>
              </a:rPr>
              <a:t>해야 </a:t>
            </a:r>
            <a:r>
              <a:rPr sz="1100" spc="-20" dirty="0">
                <a:latin typeface="Malgun Gothic"/>
                <a:cs typeface="Malgun Gothic"/>
              </a:rPr>
              <a:t>하나요?</a:t>
            </a:r>
            <a:endParaRPr sz="1100">
              <a:latin typeface="Malgun Gothic"/>
              <a:cs typeface="Malgun Gothic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4210558" y="5814186"/>
            <a:ext cx="284416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84785" indent="-172085">
              <a:lnSpc>
                <a:spcPct val="100000"/>
              </a:lnSpc>
              <a:spcBef>
                <a:spcPts val="105"/>
              </a:spcBef>
              <a:buFont typeface="Wingdings"/>
              <a:buChar char=""/>
              <a:tabLst>
                <a:tab pos="184785" algn="l"/>
              </a:tabLst>
            </a:pPr>
            <a:r>
              <a:rPr sz="1100" dirty="0">
                <a:latin typeface="Malgun Gothic"/>
                <a:cs typeface="Malgun Gothic"/>
              </a:rPr>
              <a:t>(직접고용)</a:t>
            </a:r>
            <a:r>
              <a:rPr sz="1100" spc="-4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지원받은</a:t>
            </a:r>
            <a:r>
              <a:rPr sz="1100" spc="-4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사업비가</a:t>
            </a:r>
            <a:r>
              <a:rPr sz="1100" spc="-4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인건비에</a:t>
            </a:r>
            <a:r>
              <a:rPr sz="1100" spc="-45" dirty="0">
                <a:latin typeface="Malgun Gothic"/>
                <a:cs typeface="Malgun Gothic"/>
              </a:rPr>
              <a:t> </a:t>
            </a:r>
            <a:r>
              <a:rPr sz="1100" spc="-50" dirty="0">
                <a:latin typeface="Malgun Gothic"/>
                <a:cs typeface="Malgun Gothic"/>
              </a:rPr>
              <a:t>직</a:t>
            </a:r>
            <a:endParaRPr sz="1100">
              <a:latin typeface="Malgun Gothic"/>
              <a:cs typeface="Malgun Gothic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4382770" y="5981826"/>
            <a:ext cx="151193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latin typeface="Malgun Gothic"/>
                <a:cs typeface="Malgun Gothic"/>
              </a:rPr>
              <a:t>접적으로</a:t>
            </a:r>
            <a:r>
              <a:rPr sz="1100" spc="-6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사용되는</a:t>
            </a:r>
            <a:r>
              <a:rPr sz="1100" spc="-55" dirty="0">
                <a:latin typeface="Malgun Gothic"/>
                <a:cs typeface="Malgun Gothic"/>
              </a:rPr>
              <a:t> </a:t>
            </a:r>
            <a:r>
              <a:rPr sz="1100" spc="-25" dirty="0">
                <a:latin typeface="Malgun Gothic"/>
                <a:cs typeface="Malgun Gothic"/>
              </a:rPr>
              <a:t>경우</a:t>
            </a:r>
            <a:endParaRPr sz="1100">
              <a:latin typeface="Malgun Gothic"/>
              <a:cs typeface="Malgun Gothic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4210558" y="6149161"/>
            <a:ext cx="2845435" cy="1943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84150" indent="-171450">
              <a:lnSpc>
                <a:spcPct val="100000"/>
              </a:lnSpc>
              <a:spcBef>
                <a:spcPts val="105"/>
              </a:spcBef>
              <a:buFont typeface="Wingdings"/>
              <a:buChar char=""/>
              <a:tabLst>
                <a:tab pos="184150" algn="l"/>
              </a:tabLst>
            </a:pPr>
            <a:r>
              <a:rPr sz="1100" dirty="0">
                <a:latin typeface="Malgun Gothic"/>
                <a:cs typeface="Malgun Gothic"/>
              </a:rPr>
              <a:t>(간접고용)</a:t>
            </a:r>
            <a:r>
              <a:rPr sz="1100" spc="-6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사업비를</a:t>
            </a:r>
            <a:r>
              <a:rPr sz="1100" spc="-6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인건비로</a:t>
            </a:r>
            <a:r>
              <a:rPr sz="1100" spc="-5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바로</a:t>
            </a:r>
            <a:r>
              <a:rPr sz="1100" spc="-45" dirty="0">
                <a:latin typeface="Malgun Gothic"/>
                <a:cs typeface="Malgun Gothic"/>
              </a:rPr>
              <a:t> </a:t>
            </a:r>
            <a:r>
              <a:rPr sz="1100" spc="-25" dirty="0">
                <a:latin typeface="Malgun Gothic"/>
                <a:cs typeface="Malgun Gothic"/>
              </a:rPr>
              <a:t>사용하</a:t>
            </a:r>
            <a:endParaRPr sz="1100">
              <a:latin typeface="Malgun Gothic"/>
              <a:cs typeface="Malgun Gothic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4382770" y="6317360"/>
            <a:ext cx="254825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latin typeface="Malgun Gothic"/>
                <a:cs typeface="Malgun Gothic"/>
              </a:rPr>
              <a:t>지</a:t>
            </a:r>
            <a:r>
              <a:rPr sz="1100" spc="-1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않고</a:t>
            </a:r>
            <a:r>
              <a:rPr sz="1100" spc="-3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다른</a:t>
            </a:r>
            <a:r>
              <a:rPr sz="1100" spc="-3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사업</a:t>
            </a:r>
            <a:r>
              <a:rPr sz="1100" spc="-1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등을</a:t>
            </a:r>
            <a:r>
              <a:rPr sz="1100" spc="-3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통해</a:t>
            </a:r>
            <a:r>
              <a:rPr sz="1100" spc="-15" dirty="0">
                <a:latin typeface="Malgun Gothic"/>
                <a:cs typeface="Malgun Gothic"/>
              </a:rPr>
              <a:t> </a:t>
            </a:r>
            <a:r>
              <a:rPr sz="1100" spc="-10" dirty="0">
                <a:latin typeface="Malgun Gothic"/>
                <a:cs typeface="Malgun Gothic"/>
              </a:rPr>
              <a:t>간접적으로</a:t>
            </a:r>
            <a:endParaRPr sz="1100">
              <a:latin typeface="Malgun Gothic"/>
              <a:cs typeface="Malgun Gothic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4382770" y="6485000"/>
            <a:ext cx="1371600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latin typeface="Malgun Gothic"/>
                <a:cs typeface="Malgun Gothic"/>
              </a:rPr>
              <a:t>고용이</a:t>
            </a:r>
            <a:r>
              <a:rPr sz="1100" spc="-5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창출되는</a:t>
            </a:r>
            <a:r>
              <a:rPr sz="1100" spc="-65" dirty="0">
                <a:latin typeface="Malgun Gothic"/>
                <a:cs typeface="Malgun Gothic"/>
              </a:rPr>
              <a:t> </a:t>
            </a:r>
            <a:r>
              <a:rPr sz="1100" spc="-25" dirty="0">
                <a:latin typeface="Malgun Gothic"/>
                <a:cs typeface="Malgun Gothic"/>
              </a:rPr>
              <a:t>경우</a:t>
            </a:r>
            <a:endParaRPr sz="1100">
              <a:latin typeface="Malgun Gothic"/>
              <a:cs typeface="Malgun Gothic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4210558" y="6652640"/>
            <a:ext cx="2750185" cy="3613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84785" marR="5080" indent="-172720">
              <a:lnSpc>
                <a:spcPct val="100000"/>
              </a:lnSpc>
              <a:spcBef>
                <a:spcPts val="105"/>
              </a:spcBef>
              <a:buFont typeface="Wingdings"/>
              <a:buChar char=""/>
              <a:tabLst>
                <a:tab pos="184785" algn="l"/>
              </a:tabLst>
            </a:pPr>
            <a:r>
              <a:rPr sz="1100" dirty="0">
                <a:latin typeface="Malgun Gothic"/>
                <a:cs typeface="Malgun Gothic"/>
              </a:rPr>
              <a:t>수혜기업의</a:t>
            </a:r>
            <a:r>
              <a:rPr sz="1100" spc="-4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경우는</a:t>
            </a:r>
            <a:r>
              <a:rPr sz="1100" spc="-4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간접고용만</a:t>
            </a:r>
            <a:r>
              <a:rPr sz="1100" spc="-50" dirty="0">
                <a:latin typeface="Malgun Gothic"/>
                <a:cs typeface="Malgun Gothic"/>
              </a:rPr>
              <a:t> </a:t>
            </a:r>
            <a:r>
              <a:rPr sz="1100" spc="-10" dirty="0">
                <a:latin typeface="Malgun Gothic"/>
                <a:cs typeface="Malgun Gothic"/>
              </a:rPr>
              <a:t>가능하며, </a:t>
            </a:r>
            <a:r>
              <a:rPr sz="1100" dirty="0">
                <a:latin typeface="Malgun Gothic"/>
                <a:cs typeface="Malgun Gothic"/>
              </a:rPr>
              <a:t>직접고용은</a:t>
            </a:r>
            <a:r>
              <a:rPr sz="1100" spc="-6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주관/참여기관에</a:t>
            </a:r>
            <a:r>
              <a:rPr sz="1100" spc="-80" dirty="0">
                <a:latin typeface="Malgun Gothic"/>
                <a:cs typeface="Malgun Gothic"/>
              </a:rPr>
              <a:t> </a:t>
            </a:r>
            <a:r>
              <a:rPr sz="1100" spc="-10" dirty="0">
                <a:latin typeface="Malgun Gothic"/>
                <a:cs typeface="Malgun Gothic"/>
              </a:rPr>
              <a:t>해당됩니다.</a:t>
            </a:r>
            <a:endParaRPr sz="1100">
              <a:latin typeface="Malgun Gothic"/>
              <a:cs typeface="Malgun Gothic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1514983" y="7091019"/>
            <a:ext cx="2522855" cy="4616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05740" marR="5080" indent="-193675">
              <a:lnSpc>
                <a:spcPct val="130000"/>
              </a:lnSpc>
              <a:spcBef>
                <a:spcPts val="100"/>
              </a:spcBef>
              <a:buFont typeface="Wingdings"/>
              <a:buChar char=""/>
              <a:tabLst>
                <a:tab pos="205740" algn="l"/>
              </a:tabLst>
            </a:pPr>
            <a:r>
              <a:rPr sz="1100" dirty="0">
                <a:latin typeface="Malgun Gothic"/>
                <a:cs typeface="Malgun Gothic"/>
              </a:rPr>
              <a:t>2023년에</a:t>
            </a:r>
            <a:r>
              <a:rPr sz="1100" spc="-5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발생한</a:t>
            </a:r>
            <a:r>
              <a:rPr sz="1100" spc="-8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성과를</a:t>
            </a:r>
            <a:r>
              <a:rPr sz="1100" spc="-3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나중에</a:t>
            </a:r>
            <a:r>
              <a:rPr sz="1100" spc="-25" dirty="0">
                <a:latin typeface="Malgun Gothic"/>
                <a:cs typeface="Malgun Gothic"/>
              </a:rPr>
              <a:t> 추가 </a:t>
            </a:r>
            <a:r>
              <a:rPr sz="1100" dirty="0">
                <a:latin typeface="Malgun Gothic"/>
                <a:cs typeface="Malgun Gothic"/>
              </a:rPr>
              <a:t>할</a:t>
            </a:r>
            <a:r>
              <a:rPr sz="1100" spc="-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수</a:t>
            </a:r>
            <a:r>
              <a:rPr sz="1100" spc="-15" dirty="0">
                <a:latin typeface="Malgun Gothic"/>
                <a:cs typeface="Malgun Gothic"/>
              </a:rPr>
              <a:t> </a:t>
            </a:r>
            <a:r>
              <a:rPr sz="1100" spc="-20" dirty="0">
                <a:latin typeface="Malgun Gothic"/>
                <a:cs typeface="Malgun Gothic"/>
              </a:rPr>
              <a:t>있나요?</a:t>
            </a:r>
            <a:endParaRPr sz="1100">
              <a:latin typeface="Malgun Gothic"/>
              <a:cs typeface="Malgun Gothic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1514983" y="7699349"/>
            <a:ext cx="2551430" cy="4616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05740" marR="5080" indent="-193675">
              <a:lnSpc>
                <a:spcPct val="130000"/>
              </a:lnSpc>
              <a:spcBef>
                <a:spcPts val="100"/>
              </a:spcBef>
              <a:buFont typeface="Wingdings"/>
              <a:buChar char=""/>
              <a:tabLst>
                <a:tab pos="205740" algn="l"/>
              </a:tabLst>
            </a:pPr>
            <a:r>
              <a:rPr sz="1100" dirty="0">
                <a:latin typeface="Malgun Gothic"/>
                <a:cs typeface="Malgun Gothic"/>
              </a:rPr>
              <a:t>성과</a:t>
            </a:r>
            <a:r>
              <a:rPr sz="1100" spc="-2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입력은</a:t>
            </a:r>
            <a:r>
              <a:rPr sz="1100" spc="-4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어떤</a:t>
            </a:r>
            <a:r>
              <a:rPr sz="1100" spc="-1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항목</a:t>
            </a:r>
            <a:r>
              <a:rPr sz="1100" spc="-4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위주로</a:t>
            </a:r>
            <a:r>
              <a:rPr sz="1100" spc="-30" dirty="0">
                <a:latin typeface="Malgun Gothic"/>
                <a:cs typeface="Malgun Gothic"/>
              </a:rPr>
              <a:t> </a:t>
            </a:r>
            <a:r>
              <a:rPr sz="1100" spc="-25" dirty="0">
                <a:latin typeface="Malgun Gothic"/>
                <a:cs typeface="Malgun Gothic"/>
              </a:rPr>
              <a:t>작성하 </a:t>
            </a:r>
            <a:r>
              <a:rPr sz="1100" dirty="0">
                <a:latin typeface="Malgun Gothic"/>
                <a:cs typeface="Malgun Gothic"/>
              </a:rPr>
              <a:t>면</a:t>
            </a:r>
            <a:r>
              <a:rPr sz="1100" spc="-5" dirty="0">
                <a:latin typeface="Malgun Gothic"/>
                <a:cs typeface="Malgun Gothic"/>
              </a:rPr>
              <a:t> </a:t>
            </a:r>
            <a:r>
              <a:rPr sz="1100" spc="-20" dirty="0">
                <a:latin typeface="Malgun Gothic"/>
                <a:cs typeface="Malgun Gothic"/>
              </a:rPr>
              <a:t>되나요?</a:t>
            </a:r>
            <a:endParaRPr sz="1100">
              <a:latin typeface="Malgun Gothic"/>
              <a:cs typeface="Malgun Gothic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4210558" y="7009638"/>
            <a:ext cx="2802890" cy="6965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84785" marR="5080" indent="-172720">
              <a:lnSpc>
                <a:spcPct val="100000"/>
              </a:lnSpc>
              <a:spcBef>
                <a:spcPts val="105"/>
              </a:spcBef>
              <a:buFont typeface="Wingdings"/>
              <a:buChar char=""/>
              <a:tabLst>
                <a:tab pos="184785" algn="l"/>
              </a:tabLst>
            </a:pPr>
            <a:r>
              <a:rPr sz="1100" dirty="0">
                <a:latin typeface="Malgun Gothic"/>
                <a:cs typeface="Malgun Gothic"/>
              </a:rPr>
              <a:t>2023년에</a:t>
            </a:r>
            <a:r>
              <a:rPr sz="1100" spc="-5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발생한</a:t>
            </a:r>
            <a:r>
              <a:rPr sz="1100" spc="-8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성과는</a:t>
            </a:r>
            <a:r>
              <a:rPr sz="1100" spc="-3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2023년</a:t>
            </a:r>
            <a:r>
              <a:rPr sz="1100" spc="-85" dirty="0">
                <a:latin typeface="Malgun Gothic"/>
                <a:cs typeface="Malgun Gothic"/>
              </a:rPr>
              <a:t> </a:t>
            </a:r>
            <a:r>
              <a:rPr sz="1100" spc="-20" dirty="0">
                <a:latin typeface="Malgun Gothic"/>
                <a:cs typeface="Malgun Gothic"/>
              </a:rPr>
              <a:t>성과조사 </a:t>
            </a:r>
            <a:r>
              <a:rPr sz="1100" dirty="0">
                <a:latin typeface="Malgun Gothic"/>
                <a:cs typeface="Malgun Gothic"/>
              </a:rPr>
              <a:t>때</a:t>
            </a:r>
            <a:r>
              <a:rPr sz="1100" spc="-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입력해주시면</a:t>
            </a:r>
            <a:r>
              <a:rPr sz="1100" spc="-4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되며,</a:t>
            </a:r>
            <a:r>
              <a:rPr sz="1100" spc="-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현재</a:t>
            </a:r>
            <a:r>
              <a:rPr sz="1100" spc="-1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실시</a:t>
            </a:r>
            <a:r>
              <a:rPr sz="1100" spc="-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중인</a:t>
            </a:r>
            <a:r>
              <a:rPr sz="1100" spc="-5" dirty="0">
                <a:latin typeface="Malgun Gothic"/>
                <a:cs typeface="Malgun Gothic"/>
              </a:rPr>
              <a:t> </a:t>
            </a:r>
            <a:r>
              <a:rPr sz="1100" spc="-50" dirty="0">
                <a:latin typeface="Malgun Gothic"/>
                <a:cs typeface="Malgun Gothic"/>
              </a:rPr>
              <a:t>성 </a:t>
            </a:r>
            <a:r>
              <a:rPr sz="1100" dirty="0">
                <a:latin typeface="Malgun Gothic"/>
                <a:cs typeface="Malgun Gothic"/>
              </a:rPr>
              <a:t>과조사에서는</a:t>
            </a:r>
            <a:r>
              <a:rPr sz="1100" spc="-2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2022년에</a:t>
            </a:r>
            <a:r>
              <a:rPr sz="1100" spc="-3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대한 성과만</a:t>
            </a:r>
            <a:r>
              <a:rPr sz="1100" spc="-15" dirty="0">
                <a:latin typeface="Malgun Gothic"/>
                <a:cs typeface="Malgun Gothic"/>
              </a:rPr>
              <a:t> </a:t>
            </a:r>
            <a:r>
              <a:rPr sz="1100" spc="-25" dirty="0">
                <a:latin typeface="Malgun Gothic"/>
                <a:cs typeface="Malgun Gothic"/>
              </a:rPr>
              <a:t>입력 </a:t>
            </a:r>
            <a:r>
              <a:rPr sz="1100" dirty="0">
                <a:latin typeface="Malgun Gothic"/>
                <a:cs typeface="Malgun Gothic"/>
              </a:rPr>
              <a:t>해주시면</a:t>
            </a:r>
            <a:r>
              <a:rPr sz="1100" spc="-40" dirty="0">
                <a:latin typeface="Malgun Gothic"/>
                <a:cs typeface="Malgun Gothic"/>
              </a:rPr>
              <a:t> </a:t>
            </a:r>
            <a:r>
              <a:rPr sz="1100" spc="-20" dirty="0">
                <a:latin typeface="Malgun Gothic"/>
                <a:cs typeface="Malgun Gothic"/>
              </a:rPr>
              <a:t>됩니다.</a:t>
            </a:r>
            <a:endParaRPr sz="1100">
              <a:latin typeface="Malgun Gothic"/>
              <a:cs typeface="Malgun Gothic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1514983" y="8297671"/>
            <a:ext cx="2550160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05740" indent="-193040">
              <a:lnSpc>
                <a:spcPct val="100000"/>
              </a:lnSpc>
              <a:spcBef>
                <a:spcPts val="100"/>
              </a:spcBef>
              <a:buFont typeface="Wingdings"/>
              <a:buChar char=""/>
              <a:tabLst>
                <a:tab pos="205740" algn="l"/>
              </a:tabLst>
            </a:pPr>
            <a:r>
              <a:rPr sz="1100" dirty="0">
                <a:latin typeface="Malgun Gothic"/>
                <a:cs typeface="Malgun Gothic"/>
              </a:rPr>
              <a:t>기타</a:t>
            </a:r>
            <a:r>
              <a:rPr sz="1100" spc="-2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고유성과는</a:t>
            </a:r>
            <a:r>
              <a:rPr sz="1100" spc="-6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어떤</a:t>
            </a:r>
            <a:r>
              <a:rPr sz="1100" spc="-1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부분을</a:t>
            </a:r>
            <a:r>
              <a:rPr sz="1100" spc="-3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입력</a:t>
            </a:r>
            <a:r>
              <a:rPr sz="1100" spc="-30" dirty="0">
                <a:latin typeface="Malgun Gothic"/>
                <a:cs typeface="Malgun Gothic"/>
              </a:rPr>
              <a:t> </a:t>
            </a:r>
            <a:r>
              <a:rPr sz="1100" spc="-50" dirty="0">
                <a:latin typeface="Malgun Gothic"/>
                <a:cs typeface="Malgun Gothic"/>
              </a:rPr>
              <a:t>해</a:t>
            </a:r>
            <a:endParaRPr sz="1100">
              <a:latin typeface="Malgun Gothic"/>
              <a:cs typeface="Malgun Gothic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1708530" y="8515603"/>
            <a:ext cx="692150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latin typeface="Malgun Gothic"/>
                <a:cs typeface="Malgun Gothic"/>
              </a:rPr>
              <a:t>야</a:t>
            </a:r>
            <a:r>
              <a:rPr sz="1100" spc="-65" dirty="0">
                <a:latin typeface="Malgun Gothic"/>
                <a:cs typeface="Malgun Gothic"/>
              </a:rPr>
              <a:t> </a:t>
            </a:r>
            <a:r>
              <a:rPr sz="1100" spc="-20" dirty="0">
                <a:latin typeface="Malgun Gothic"/>
                <a:cs typeface="Malgun Gothic"/>
              </a:rPr>
              <a:t>하나요?</a:t>
            </a:r>
            <a:endParaRPr sz="1100">
              <a:latin typeface="Malgun Gothic"/>
              <a:cs typeface="Malgun Gothic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4210558" y="7706105"/>
            <a:ext cx="2812415" cy="52451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84785" marR="5080" indent="-172720">
              <a:lnSpc>
                <a:spcPct val="98600"/>
              </a:lnSpc>
              <a:spcBef>
                <a:spcPts val="120"/>
              </a:spcBef>
              <a:buFont typeface="Wingdings"/>
              <a:buChar char=""/>
              <a:tabLst>
                <a:tab pos="184785" algn="l"/>
              </a:tabLst>
            </a:pPr>
            <a:r>
              <a:rPr sz="1100" dirty="0">
                <a:latin typeface="Malgun Gothic"/>
                <a:cs typeface="Malgun Gothic"/>
              </a:rPr>
              <a:t>성과조사기간</a:t>
            </a:r>
            <a:r>
              <a:rPr sz="1100" spc="-6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안에</a:t>
            </a:r>
            <a:r>
              <a:rPr sz="1100" spc="-1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발생한</a:t>
            </a:r>
            <a:r>
              <a:rPr sz="1100" spc="-4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모든</a:t>
            </a:r>
            <a:r>
              <a:rPr sz="1100" spc="-20" dirty="0">
                <a:latin typeface="Malgun Gothic"/>
                <a:cs typeface="Malgun Gothic"/>
              </a:rPr>
              <a:t> 성과항목 </a:t>
            </a:r>
            <a:r>
              <a:rPr sz="1100" dirty="0">
                <a:latin typeface="Malgun Gothic"/>
                <a:cs typeface="Malgun Gothic"/>
              </a:rPr>
              <a:t>에(매출,</a:t>
            </a:r>
            <a:r>
              <a:rPr sz="1100" spc="-6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고용,</a:t>
            </a:r>
            <a:r>
              <a:rPr sz="1100" spc="-3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특허</a:t>
            </a:r>
            <a:r>
              <a:rPr sz="1100" spc="-4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등)</a:t>
            </a:r>
            <a:r>
              <a:rPr sz="1100" spc="-2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대하여</a:t>
            </a:r>
            <a:r>
              <a:rPr sz="1100" spc="-40" dirty="0">
                <a:latin typeface="Malgun Gothic"/>
                <a:cs typeface="Malgun Gothic"/>
              </a:rPr>
              <a:t> </a:t>
            </a:r>
            <a:r>
              <a:rPr sz="1100" spc="-10" dirty="0">
                <a:latin typeface="Malgun Gothic"/>
                <a:cs typeface="Malgun Gothic"/>
              </a:rPr>
              <a:t>입력하시면 </a:t>
            </a:r>
            <a:r>
              <a:rPr sz="1100" spc="-20" dirty="0">
                <a:latin typeface="Malgun Gothic"/>
                <a:cs typeface="Malgun Gothic"/>
              </a:rPr>
              <a:t>됩니다.</a:t>
            </a:r>
            <a:endParaRPr sz="1100">
              <a:latin typeface="Malgun Gothic"/>
              <a:cs typeface="Malgun Gothic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4210558" y="8230056"/>
            <a:ext cx="2813685" cy="1943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84150" indent="-171450">
              <a:lnSpc>
                <a:spcPct val="100000"/>
              </a:lnSpc>
              <a:spcBef>
                <a:spcPts val="105"/>
              </a:spcBef>
              <a:buFont typeface="Wingdings"/>
              <a:buChar char=""/>
              <a:tabLst>
                <a:tab pos="184150" algn="l"/>
              </a:tabLst>
            </a:pPr>
            <a:r>
              <a:rPr sz="1100" dirty="0">
                <a:latin typeface="Malgun Gothic"/>
                <a:cs typeface="Malgun Gothic"/>
              </a:rPr>
              <a:t>지원유형,</a:t>
            </a:r>
            <a:r>
              <a:rPr sz="1100" spc="-8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지원프로그램,</a:t>
            </a:r>
            <a:r>
              <a:rPr sz="1100" spc="-7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지원금</a:t>
            </a:r>
            <a:r>
              <a:rPr sz="1100" spc="-7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등</a:t>
            </a:r>
            <a:r>
              <a:rPr sz="1100" spc="-45" dirty="0">
                <a:latin typeface="Malgun Gothic"/>
                <a:cs typeface="Malgun Gothic"/>
              </a:rPr>
              <a:t> </a:t>
            </a:r>
            <a:r>
              <a:rPr sz="1100" spc="-25" dirty="0">
                <a:latin typeface="Malgun Gothic"/>
                <a:cs typeface="Malgun Gothic"/>
              </a:rPr>
              <a:t>수혜기</a:t>
            </a:r>
            <a:endParaRPr sz="1100">
              <a:latin typeface="Malgun Gothic"/>
              <a:cs typeface="Malgun Gothic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4382770" y="8393938"/>
            <a:ext cx="263715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latin typeface="Malgun Gothic"/>
                <a:cs typeface="Malgun Gothic"/>
              </a:rPr>
              <a:t>업에</a:t>
            </a:r>
            <a:r>
              <a:rPr sz="1100" spc="-2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지원하신</a:t>
            </a:r>
            <a:r>
              <a:rPr sz="1100" spc="-3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내역에</a:t>
            </a:r>
            <a:r>
              <a:rPr sz="1100" spc="-4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대해</a:t>
            </a:r>
            <a:r>
              <a:rPr sz="1100" spc="-1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입력해</a:t>
            </a:r>
            <a:r>
              <a:rPr sz="1100" spc="-45" dirty="0">
                <a:latin typeface="Malgun Gothic"/>
                <a:cs typeface="Malgun Gothic"/>
              </a:rPr>
              <a:t> </a:t>
            </a:r>
            <a:r>
              <a:rPr sz="1100" spc="-25" dirty="0">
                <a:latin typeface="Malgun Gothic"/>
                <a:cs typeface="Malgun Gothic"/>
              </a:rPr>
              <a:t>주시면</a:t>
            </a:r>
            <a:endParaRPr sz="1100">
              <a:latin typeface="Malgun Gothic"/>
              <a:cs typeface="Malgun Gothic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4382770" y="8561577"/>
            <a:ext cx="477520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spc="-20" dirty="0">
                <a:latin typeface="Malgun Gothic"/>
                <a:cs typeface="Malgun Gothic"/>
              </a:rPr>
              <a:t>됩니다.</a:t>
            </a:r>
            <a:endParaRPr sz="1100">
              <a:latin typeface="Malgun Gothic"/>
              <a:cs typeface="Malgun Gothic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1514983" y="8797289"/>
            <a:ext cx="2498090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05740" indent="-193040">
              <a:lnSpc>
                <a:spcPct val="100000"/>
              </a:lnSpc>
              <a:spcBef>
                <a:spcPts val="100"/>
              </a:spcBef>
              <a:buFont typeface="Wingdings"/>
              <a:buChar char=""/>
              <a:tabLst>
                <a:tab pos="205740" algn="l"/>
              </a:tabLst>
            </a:pPr>
            <a:r>
              <a:rPr sz="1100" dirty="0">
                <a:latin typeface="Malgun Gothic"/>
                <a:cs typeface="Malgun Gothic"/>
              </a:rPr>
              <a:t>과제</a:t>
            </a:r>
            <a:r>
              <a:rPr sz="1100" spc="-3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책임자가</a:t>
            </a:r>
            <a:r>
              <a:rPr sz="1100" spc="-5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퇴사해서</a:t>
            </a:r>
            <a:r>
              <a:rPr sz="1100" spc="-5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시스템에</a:t>
            </a:r>
            <a:r>
              <a:rPr sz="1100" spc="-45" dirty="0">
                <a:latin typeface="Malgun Gothic"/>
                <a:cs typeface="Malgun Gothic"/>
              </a:rPr>
              <a:t> </a:t>
            </a:r>
            <a:r>
              <a:rPr sz="1100" spc="-50" dirty="0">
                <a:latin typeface="Malgun Gothic"/>
                <a:cs typeface="Malgun Gothic"/>
              </a:rPr>
              <a:t>접</a:t>
            </a:r>
            <a:endParaRPr sz="1100">
              <a:latin typeface="Malgun Gothic"/>
              <a:cs typeface="Malgun Gothic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1708530" y="9015221"/>
            <a:ext cx="2245360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latin typeface="Malgun Gothic"/>
                <a:cs typeface="Malgun Gothic"/>
              </a:rPr>
              <a:t>속할</a:t>
            </a:r>
            <a:r>
              <a:rPr sz="1100" spc="-2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수</a:t>
            </a:r>
            <a:r>
              <a:rPr sz="1100" spc="-3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없는데,</a:t>
            </a:r>
            <a:r>
              <a:rPr sz="1100" spc="-4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책임자를</a:t>
            </a:r>
            <a:r>
              <a:rPr sz="1100" spc="-4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변경할</a:t>
            </a:r>
            <a:r>
              <a:rPr sz="1100" spc="-40" dirty="0">
                <a:latin typeface="Malgun Gothic"/>
                <a:cs typeface="Malgun Gothic"/>
              </a:rPr>
              <a:t> </a:t>
            </a:r>
            <a:r>
              <a:rPr sz="1100" spc="-50" dirty="0">
                <a:latin typeface="Malgun Gothic"/>
                <a:cs typeface="Malgun Gothic"/>
              </a:rPr>
              <a:t>수</a:t>
            </a:r>
            <a:endParaRPr sz="1100">
              <a:latin typeface="Malgun Gothic"/>
              <a:cs typeface="Malgun Gothic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1708530" y="9233153"/>
            <a:ext cx="51117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spc="-20" dirty="0">
                <a:latin typeface="Malgun Gothic"/>
                <a:cs typeface="Malgun Gothic"/>
              </a:rPr>
              <a:t>있나요?</a:t>
            </a:r>
            <a:endParaRPr sz="1100">
              <a:latin typeface="Malgun Gothic"/>
              <a:cs typeface="Malgun Gothic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4210558" y="8750934"/>
            <a:ext cx="2810510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4785" indent="-172085">
              <a:lnSpc>
                <a:spcPct val="100000"/>
              </a:lnSpc>
              <a:spcBef>
                <a:spcPts val="100"/>
              </a:spcBef>
              <a:buFont typeface="Wingdings"/>
              <a:buChar char=""/>
              <a:tabLst>
                <a:tab pos="184785" algn="l"/>
              </a:tabLst>
            </a:pPr>
            <a:r>
              <a:rPr sz="1100" dirty="0">
                <a:latin typeface="Malgun Gothic"/>
                <a:cs typeface="Malgun Gothic"/>
              </a:rPr>
              <a:t>과제</a:t>
            </a:r>
            <a:r>
              <a:rPr sz="1100" spc="-2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책임자</a:t>
            </a:r>
            <a:r>
              <a:rPr sz="1100" spc="-3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퇴사로</a:t>
            </a:r>
            <a:r>
              <a:rPr sz="1100" spc="-3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아이디</a:t>
            </a:r>
            <a:r>
              <a:rPr sz="1100" spc="-3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및</a:t>
            </a:r>
            <a:r>
              <a:rPr sz="1100" spc="-25" dirty="0">
                <a:latin typeface="Malgun Gothic"/>
                <a:cs typeface="Malgun Gothic"/>
              </a:rPr>
              <a:t> </a:t>
            </a:r>
            <a:r>
              <a:rPr sz="1100" spc="-10" dirty="0">
                <a:latin typeface="Malgun Gothic"/>
                <a:cs typeface="Malgun Gothic"/>
              </a:rPr>
              <a:t>비밀번호를</a:t>
            </a:r>
            <a:endParaRPr sz="1100">
              <a:latin typeface="Malgun Gothic"/>
              <a:cs typeface="Malgun Gothic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4382770" y="8918575"/>
            <a:ext cx="254571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latin typeface="Malgun Gothic"/>
                <a:cs typeface="Malgun Gothic"/>
              </a:rPr>
              <a:t>알</a:t>
            </a:r>
            <a:r>
              <a:rPr sz="1100" spc="-1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수</a:t>
            </a:r>
            <a:r>
              <a:rPr sz="1100" spc="-1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없을</a:t>
            </a:r>
            <a:r>
              <a:rPr sz="1100" spc="-1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경우</a:t>
            </a:r>
            <a:r>
              <a:rPr sz="1100" spc="-3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총괄책임자</a:t>
            </a:r>
            <a:r>
              <a:rPr sz="1100" spc="-4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변경에</a:t>
            </a:r>
            <a:r>
              <a:rPr sz="1100" spc="-40" dirty="0">
                <a:latin typeface="Malgun Gothic"/>
                <a:cs typeface="Malgun Gothic"/>
              </a:rPr>
              <a:t> </a:t>
            </a:r>
            <a:r>
              <a:rPr sz="1100" spc="-25" dirty="0">
                <a:latin typeface="Malgun Gothic"/>
                <a:cs typeface="Malgun Gothic"/>
              </a:rPr>
              <a:t>대한</a:t>
            </a:r>
            <a:endParaRPr sz="1100">
              <a:latin typeface="Malgun Gothic"/>
              <a:cs typeface="Malgun Gothic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4382770" y="9086214"/>
            <a:ext cx="2291080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latin typeface="Malgun Gothic"/>
                <a:cs typeface="Malgun Gothic"/>
              </a:rPr>
              <a:t>행정처리가</a:t>
            </a:r>
            <a:r>
              <a:rPr sz="1100" spc="-4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필요합니다.</a:t>
            </a:r>
            <a:r>
              <a:rPr sz="1100" spc="-6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변경을</a:t>
            </a:r>
            <a:r>
              <a:rPr sz="1100" spc="-25" dirty="0">
                <a:latin typeface="Malgun Gothic"/>
                <a:cs typeface="Malgun Gothic"/>
              </a:rPr>
              <a:t> 위해</a:t>
            </a:r>
            <a:endParaRPr sz="1100">
              <a:latin typeface="Malgun Gothic"/>
              <a:cs typeface="Malgun Gothic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4382770" y="9253854"/>
            <a:ext cx="243141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latin typeface="Malgun Gothic"/>
                <a:cs typeface="Malgun Gothic"/>
              </a:rPr>
              <a:t>기정원측에</a:t>
            </a:r>
            <a:r>
              <a:rPr sz="1100" spc="-5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연락을</a:t>
            </a:r>
            <a:r>
              <a:rPr sz="1100" spc="-4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주시면</a:t>
            </a:r>
            <a:r>
              <a:rPr sz="1100" spc="-40" dirty="0">
                <a:latin typeface="Malgun Gothic"/>
                <a:cs typeface="Malgun Gothic"/>
              </a:rPr>
              <a:t> </a:t>
            </a:r>
            <a:r>
              <a:rPr sz="1100" spc="-10" dirty="0">
                <a:latin typeface="Malgun Gothic"/>
                <a:cs typeface="Malgun Gothic"/>
              </a:rPr>
              <a:t>가능합니다.</a:t>
            </a:r>
            <a:endParaRPr sz="1100">
              <a:latin typeface="Malgun Gothic"/>
              <a:cs typeface="Malgun Gothic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1514983" y="9573259"/>
            <a:ext cx="259397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05740" indent="-193040">
              <a:lnSpc>
                <a:spcPct val="100000"/>
              </a:lnSpc>
              <a:spcBef>
                <a:spcPts val="100"/>
              </a:spcBef>
              <a:buFont typeface="Wingdings"/>
              <a:buChar char=""/>
              <a:tabLst>
                <a:tab pos="205740" algn="l"/>
              </a:tabLst>
            </a:pPr>
            <a:r>
              <a:rPr sz="1100" dirty="0">
                <a:latin typeface="Malgun Gothic"/>
                <a:cs typeface="Malgun Gothic"/>
              </a:rPr>
              <a:t>수혜기업에게</a:t>
            </a:r>
            <a:r>
              <a:rPr sz="1100" spc="-7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성과조사</a:t>
            </a:r>
            <a:r>
              <a:rPr sz="1100" spc="-4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안내를</a:t>
            </a:r>
            <a:r>
              <a:rPr sz="1100" spc="-30" dirty="0">
                <a:latin typeface="Malgun Gothic"/>
                <a:cs typeface="Malgun Gothic"/>
              </a:rPr>
              <a:t> </a:t>
            </a:r>
            <a:r>
              <a:rPr sz="1100" spc="-25" dirty="0">
                <a:latin typeface="Malgun Gothic"/>
                <a:cs typeface="Malgun Gothic"/>
              </a:rPr>
              <a:t>드렸으</a:t>
            </a:r>
            <a:endParaRPr sz="1100">
              <a:latin typeface="Malgun Gothic"/>
              <a:cs typeface="Malgun Gothic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1708530" y="9717734"/>
            <a:ext cx="2357755" cy="4616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30000"/>
              </a:lnSpc>
              <a:spcBef>
                <a:spcPts val="100"/>
              </a:spcBef>
            </a:pPr>
            <a:r>
              <a:rPr sz="1100" dirty="0">
                <a:latin typeface="Malgun Gothic"/>
                <a:cs typeface="Malgun Gothic"/>
              </a:rPr>
              <a:t>나</a:t>
            </a:r>
            <a:r>
              <a:rPr sz="1100" spc="-1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무응답으로</a:t>
            </a:r>
            <a:r>
              <a:rPr sz="1100" spc="-4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성과를</a:t>
            </a:r>
            <a:r>
              <a:rPr sz="1100" spc="-4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확인할</a:t>
            </a:r>
            <a:r>
              <a:rPr sz="1100" spc="-3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수</a:t>
            </a:r>
            <a:r>
              <a:rPr sz="1100" spc="-15" dirty="0">
                <a:latin typeface="Malgun Gothic"/>
                <a:cs typeface="Malgun Gothic"/>
              </a:rPr>
              <a:t> </a:t>
            </a:r>
            <a:r>
              <a:rPr sz="1100" spc="-25" dirty="0">
                <a:latin typeface="Malgun Gothic"/>
                <a:cs typeface="Malgun Gothic"/>
              </a:rPr>
              <a:t>없는 </a:t>
            </a:r>
            <a:r>
              <a:rPr sz="1100" dirty="0">
                <a:latin typeface="Malgun Gothic"/>
                <a:cs typeface="Malgun Gothic"/>
              </a:rPr>
              <a:t>데</a:t>
            </a:r>
            <a:r>
              <a:rPr sz="1100" spc="-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어떻게</a:t>
            </a:r>
            <a:r>
              <a:rPr sz="1100" spc="-40" dirty="0">
                <a:latin typeface="Malgun Gothic"/>
                <a:cs typeface="Malgun Gothic"/>
              </a:rPr>
              <a:t> </a:t>
            </a:r>
            <a:r>
              <a:rPr sz="1100" spc="-10" dirty="0">
                <a:latin typeface="Malgun Gothic"/>
                <a:cs typeface="Malgun Gothic"/>
              </a:rPr>
              <a:t>해야하나요?</a:t>
            </a:r>
            <a:endParaRPr sz="1100">
              <a:latin typeface="Malgun Gothic"/>
              <a:cs typeface="Malgun Gothic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4210558" y="9443110"/>
            <a:ext cx="2848610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4785" indent="-172085">
              <a:lnSpc>
                <a:spcPct val="100000"/>
              </a:lnSpc>
              <a:spcBef>
                <a:spcPts val="100"/>
              </a:spcBef>
              <a:buFont typeface="Wingdings"/>
              <a:buChar char=""/>
              <a:tabLst>
                <a:tab pos="184785" algn="l"/>
              </a:tabLst>
            </a:pPr>
            <a:r>
              <a:rPr sz="1100" dirty="0">
                <a:latin typeface="Malgun Gothic"/>
                <a:cs typeface="Malgun Gothic"/>
              </a:rPr>
              <a:t>지역산업육성사업</a:t>
            </a:r>
            <a:r>
              <a:rPr sz="1100" spc="-6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운영요령에</a:t>
            </a:r>
            <a:r>
              <a:rPr sz="1100" spc="-6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의거하여</a:t>
            </a:r>
            <a:r>
              <a:rPr sz="1100" spc="-40" dirty="0">
                <a:latin typeface="Malgun Gothic"/>
                <a:cs typeface="Malgun Gothic"/>
              </a:rPr>
              <a:t> </a:t>
            </a:r>
            <a:r>
              <a:rPr sz="1100" spc="-50" dirty="0">
                <a:latin typeface="Malgun Gothic"/>
                <a:cs typeface="Malgun Gothic"/>
              </a:rPr>
              <a:t>성</a:t>
            </a:r>
            <a:endParaRPr sz="1100">
              <a:latin typeface="Malgun Gothic"/>
              <a:cs typeface="Malgun Gothic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4382770" y="9610749"/>
            <a:ext cx="2589530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latin typeface="Malgun Gothic"/>
                <a:cs typeface="Malgun Gothic"/>
              </a:rPr>
              <a:t>과조사에</a:t>
            </a:r>
            <a:r>
              <a:rPr sz="1100" spc="-4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응답하지</a:t>
            </a:r>
            <a:r>
              <a:rPr sz="1100" spc="-4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않거나</a:t>
            </a:r>
            <a:r>
              <a:rPr sz="1100" spc="-4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허위로</a:t>
            </a:r>
            <a:r>
              <a:rPr sz="1100" spc="-20" dirty="0">
                <a:latin typeface="Malgun Gothic"/>
                <a:cs typeface="Malgun Gothic"/>
              </a:rPr>
              <a:t> </a:t>
            </a:r>
            <a:r>
              <a:rPr sz="1100" spc="-25" dirty="0">
                <a:latin typeface="Malgun Gothic"/>
                <a:cs typeface="Malgun Gothic"/>
              </a:rPr>
              <a:t>작성한</a:t>
            </a:r>
            <a:endParaRPr sz="1100">
              <a:latin typeface="Malgun Gothic"/>
              <a:cs typeface="Malgun Gothic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4382770" y="9778389"/>
            <a:ext cx="2661285" cy="528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latin typeface="Malgun Gothic"/>
                <a:cs typeface="Malgun Gothic"/>
              </a:rPr>
              <a:t>경우에는</a:t>
            </a:r>
            <a:r>
              <a:rPr sz="1100" spc="-4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해당자에게</a:t>
            </a:r>
            <a:r>
              <a:rPr sz="1100" spc="-4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1년간</a:t>
            </a:r>
            <a:r>
              <a:rPr sz="1100" spc="-6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참여제한이</a:t>
            </a:r>
            <a:r>
              <a:rPr sz="1100" spc="-45" dirty="0">
                <a:latin typeface="Malgun Gothic"/>
                <a:cs typeface="Malgun Gothic"/>
              </a:rPr>
              <a:t> </a:t>
            </a:r>
            <a:r>
              <a:rPr sz="1100" spc="-50" dirty="0">
                <a:latin typeface="Malgun Gothic"/>
                <a:cs typeface="Malgun Gothic"/>
              </a:rPr>
              <a:t>적 </a:t>
            </a:r>
            <a:r>
              <a:rPr sz="1100" dirty="0">
                <a:latin typeface="Malgun Gothic"/>
                <a:cs typeface="Malgun Gothic"/>
              </a:rPr>
              <a:t>용될 수</a:t>
            </a:r>
            <a:r>
              <a:rPr sz="1100" spc="-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있으니</a:t>
            </a:r>
            <a:r>
              <a:rPr sz="1100" spc="-1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이</a:t>
            </a:r>
            <a:r>
              <a:rPr sz="1100" spc="-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점</a:t>
            </a:r>
            <a:r>
              <a:rPr sz="1100" spc="-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유의하여</a:t>
            </a:r>
            <a:r>
              <a:rPr sz="1100" spc="-1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조사에</a:t>
            </a:r>
            <a:r>
              <a:rPr sz="1100" spc="-15" dirty="0">
                <a:latin typeface="Malgun Gothic"/>
                <a:cs typeface="Malgun Gothic"/>
              </a:rPr>
              <a:t> </a:t>
            </a:r>
            <a:r>
              <a:rPr sz="1100" spc="-50" dirty="0">
                <a:latin typeface="Malgun Gothic"/>
                <a:cs typeface="Malgun Gothic"/>
              </a:rPr>
              <a:t>응 </a:t>
            </a:r>
            <a:r>
              <a:rPr sz="1100" dirty="0">
                <a:latin typeface="Malgun Gothic"/>
                <a:cs typeface="Malgun Gothic"/>
              </a:rPr>
              <a:t>해달라고</a:t>
            </a:r>
            <a:r>
              <a:rPr sz="1100" spc="-4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독려</a:t>
            </a:r>
            <a:r>
              <a:rPr sz="1100" spc="-15" dirty="0">
                <a:latin typeface="Malgun Gothic"/>
                <a:cs typeface="Malgun Gothic"/>
              </a:rPr>
              <a:t> </a:t>
            </a:r>
            <a:r>
              <a:rPr sz="1100" spc="-10" dirty="0">
                <a:latin typeface="Malgun Gothic"/>
                <a:cs typeface="Malgun Gothic"/>
              </a:rPr>
              <a:t>부탁드립니다.</a:t>
            </a:r>
            <a:endParaRPr sz="1100">
              <a:latin typeface="Malgun Gothic"/>
              <a:cs typeface="Malgun Gothic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317093" y="118617"/>
            <a:ext cx="909319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63550" algn="l"/>
              </a:tabLst>
            </a:pPr>
            <a:r>
              <a:rPr sz="1800" b="1" spc="-25" dirty="0">
                <a:solidFill>
                  <a:srgbClr val="FFFFFF"/>
                </a:solidFill>
                <a:latin typeface="Malgun Gothic"/>
                <a:cs typeface="Malgun Gothic"/>
              </a:rPr>
              <a:t>Ⅶ.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	</a:t>
            </a:r>
            <a:r>
              <a:rPr sz="1800" b="1" spc="-60" dirty="0">
                <a:solidFill>
                  <a:srgbClr val="FFFFFF"/>
                </a:solidFill>
                <a:latin typeface="Malgun Gothic"/>
                <a:cs typeface="Malgun Gothic"/>
              </a:rPr>
              <a:t>FAQ</a:t>
            </a:r>
            <a:endParaRPr sz="1800">
              <a:latin typeface="Malgun Gothic"/>
              <a:cs typeface="Malgun Gothic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350" y="-1778"/>
            <a:ext cx="7569200" cy="511175"/>
            <a:chOff x="-6350" y="-1778"/>
            <a:chExt cx="7569200" cy="511175"/>
          </a:xfrm>
        </p:grpSpPr>
        <p:sp>
          <p:nvSpPr>
            <p:cNvPr id="3" name="object 3"/>
            <p:cNvSpPr/>
            <p:nvPr/>
          </p:nvSpPr>
          <p:spPr>
            <a:xfrm>
              <a:off x="0" y="4571"/>
              <a:ext cx="7556500" cy="498475"/>
            </a:xfrm>
            <a:custGeom>
              <a:avLst/>
              <a:gdLst/>
              <a:ahLst/>
              <a:cxnLst/>
              <a:rect l="l" t="t" r="r" b="b"/>
              <a:pathLst>
                <a:path w="7556500" h="498475">
                  <a:moveTo>
                    <a:pt x="0" y="498221"/>
                  </a:moveTo>
                  <a:lnTo>
                    <a:pt x="7555992" y="498221"/>
                  </a:lnTo>
                  <a:lnTo>
                    <a:pt x="7555992" y="0"/>
                  </a:lnTo>
                  <a:lnTo>
                    <a:pt x="0" y="0"/>
                  </a:lnTo>
                  <a:lnTo>
                    <a:pt x="0" y="498221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0" y="496442"/>
              <a:ext cx="7556500" cy="12700"/>
            </a:xfrm>
            <a:custGeom>
              <a:avLst/>
              <a:gdLst/>
              <a:ahLst/>
              <a:cxnLst/>
              <a:rect l="l" t="t" r="r" b="b"/>
              <a:pathLst>
                <a:path w="7556500" h="12700">
                  <a:moveTo>
                    <a:pt x="0" y="12700"/>
                  </a:moveTo>
                  <a:lnTo>
                    <a:pt x="7555992" y="12700"/>
                  </a:lnTo>
                  <a:lnTo>
                    <a:pt x="7555992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416F9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4571"/>
              <a:ext cx="7556500" cy="498475"/>
            </a:xfrm>
            <a:custGeom>
              <a:avLst/>
              <a:gdLst/>
              <a:ahLst/>
              <a:cxnLst/>
              <a:rect l="l" t="t" r="r" b="b"/>
              <a:pathLst>
                <a:path w="7556500" h="498475">
                  <a:moveTo>
                    <a:pt x="7555992" y="0"/>
                  </a:moveTo>
                  <a:lnTo>
                    <a:pt x="0" y="0"/>
                  </a:lnTo>
                  <a:lnTo>
                    <a:pt x="0" y="498221"/>
                  </a:lnTo>
                </a:path>
              </a:pathLst>
            </a:custGeom>
            <a:ln w="12700">
              <a:solidFill>
                <a:srgbClr val="416F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" name="object 6"/>
          <p:cNvGrpSpPr/>
          <p:nvPr/>
        </p:nvGrpSpPr>
        <p:grpSpPr>
          <a:xfrm>
            <a:off x="396240" y="582167"/>
            <a:ext cx="6858634" cy="9775190"/>
            <a:chOff x="396240" y="582167"/>
            <a:chExt cx="6858634" cy="9775190"/>
          </a:xfrm>
        </p:grpSpPr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87680" y="798575"/>
              <a:ext cx="6760464" cy="9550908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489204" y="800099"/>
              <a:ext cx="6758940" cy="9551035"/>
            </a:xfrm>
            <a:custGeom>
              <a:avLst/>
              <a:gdLst/>
              <a:ahLst/>
              <a:cxnLst/>
              <a:rect l="l" t="t" r="r" b="b"/>
              <a:pathLst>
                <a:path w="6758940" h="9551035">
                  <a:moveTo>
                    <a:pt x="0" y="9550781"/>
                  </a:moveTo>
                  <a:lnTo>
                    <a:pt x="6758940" y="9550781"/>
                  </a:lnTo>
                  <a:lnTo>
                    <a:pt x="6758940" y="0"/>
                  </a:lnTo>
                  <a:lnTo>
                    <a:pt x="0" y="0"/>
                  </a:lnTo>
                  <a:lnTo>
                    <a:pt x="0" y="9550781"/>
                  </a:lnTo>
                  <a:close/>
                </a:path>
              </a:pathLst>
            </a:custGeom>
            <a:ln w="12698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396240" y="862583"/>
              <a:ext cx="92710" cy="125095"/>
            </a:xfrm>
            <a:custGeom>
              <a:avLst/>
              <a:gdLst/>
              <a:ahLst/>
              <a:cxnLst/>
              <a:rect l="l" t="t" r="r" b="b"/>
              <a:pathLst>
                <a:path w="92709" h="125094">
                  <a:moveTo>
                    <a:pt x="92583" y="0"/>
                  </a:moveTo>
                  <a:lnTo>
                    <a:pt x="0" y="0"/>
                  </a:lnTo>
                  <a:lnTo>
                    <a:pt x="92583" y="124841"/>
                  </a:lnTo>
                  <a:lnTo>
                    <a:pt x="92583" y="0"/>
                  </a:lnTo>
                  <a:close/>
                </a:path>
              </a:pathLst>
            </a:custGeom>
            <a:solidFill>
              <a:srgbClr val="7D7D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396240" y="582167"/>
              <a:ext cx="2968625" cy="290830"/>
            </a:xfrm>
            <a:custGeom>
              <a:avLst/>
              <a:gdLst/>
              <a:ahLst/>
              <a:cxnLst/>
              <a:rect l="l" t="t" r="r" b="b"/>
              <a:pathLst>
                <a:path w="2968625" h="290830">
                  <a:moveTo>
                    <a:pt x="2968244" y="0"/>
                  </a:moveTo>
                  <a:lnTo>
                    <a:pt x="0" y="0"/>
                  </a:lnTo>
                  <a:lnTo>
                    <a:pt x="0" y="290702"/>
                  </a:lnTo>
                  <a:lnTo>
                    <a:pt x="2968244" y="290702"/>
                  </a:lnTo>
                  <a:lnTo>
                    <a:pt x="2968244" y="0"/>
                  </a:lnTo>
                  <a:close/>
                </a:path>
              </a:pathLst>
            </a:custGeom>
            <a:solidFill>
              <a:srgbClr val="6EAC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42188" y="655827"/>
              <a:ext cx="125387" cy="143001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891247" y="655776"/>
              <a:ext cx="127635" cy="143510"/>
            </a:xfrm>
            <a:custGeom>
              <a:avLst/>
              <a:gdLst/>
              <a:ahLst/>
              <a:cxnLst/>
              <a:rect l="l" t="t" r="r" b="b"/>
              <a:pathLst>
                <a:path w="127634" h="143509">
                  <a:moveTo>
                    <a:pt x="104394" y="118160"/>
                  </a:moveTo>
                  <a:lnTo>
                    <a:pt x="103378" y="104190"/>
                  </a:lnTo>
                  <a:lnTo>
                    <a:pt x="103276" y="102793"/>
                  </a:lnTo>
                  <a:lnTo>
                    <a:pt x="93992" y="103301"/>
                  </a:lnTo>
                  <a:lnTo>
                    <a:pt x="83718" y="103682"/>
                  </a:lnTo>
                  <a:lnTo>
                    <a:pt x="60198" y="104190"/>
                  </a:lnTo>
                  <a:lnTo>
                    <a:pt x="60198" y="80314"/>
                  </a:lnTo>
                  <a:lnTo>
                    <a:pt x="66890" y="78409"/>
                  </a:lnTo>
                  <a:lnTo>
                    <a:pt x="72834" y="75742"/>
                  </a:lnTo>
                  <a:lnTo>
                    <a:pt x="78028" y="72313"/>
                  </a:lnTo>
                  <a:lnTo>
                    <a:pt x="82486" y="67995"/>
                  </a:lnTo>
                  <a:lnTo>
                    <a:pt x="84543" y="65582"/>
                  </a:lnTo>
                  <a:lnTo>
                    <a:pt x="87909" y="61645"/>
                  </a:lnTo>
                  <a:lnTo>
                    <a:pt x="90576" y="54406"/>
                  </a:lnTo>
                  <a:lnTo>
                    <a:pt x="90627" y="45389"/>
                  </a:lnTo>
                  <a:lnTo>
                    <a:pt x="89928" y="37642"/>
                  </a:lnTo>
                  <a:lnTo>
                    <a:pt x="71577" y="14020"/>
                  </a:lnTo>
                  <a:lnTo>
                    <a:pt x="71577" y="39420"/>
                  </a:lnTo>
                  <a:lnTo>
                    <a:pt x="71577" y="51231"/>
                  </a:lnTo>
                  <a:lnTo>
                    <a:pt x="69646" y="56057"/>
                  </a:lnTo>
                  <a:lnTo>
                    <a:pt x="61912" y="63677"/>
                  </a:lnTo>
                  <a:lnTo>
                    <a:pt x="56896" y="65582"/>
                  </a:lnTo>
                  <a:lnTo>
                    <a:pt x="44640" y="65582"/>
                  </a:lnTo>
                  <a:lnTo>
                    <a:pt x="39636" y="63677"/>
                  </a:lnTo>
                  <a:lnTo>
                    <a:pt x="31788" y="56057"/>
                  </a:lnTo>
                  <a:lnTo>
                    <a:pt x="29832" y="51231"/>
                  </a:lnTo>
                  <a:lnTo>
                    <a:pt x="29832" y="39420"/>
                  </a:lnTo>
                  <a:lnTo>
                    <a:pt x="31775" y="34467"/>
                  </a:lnTo>
                  <a:lnTo>
                    <a:pt x="35674" y="30657"/>
                  </a:lnTo>
                  <a:lnTo>
                    <a:pt x="39573" y="26720"/>
                  </a:lnTo>
                  <a:lnTo>
                    <a:pt x="44589" y="24815"/>
                  </a:lnTo>
                  <a:lnTo>
                    <a:pt x="56743" y="24815"/>
                  </a:lnTo>
                  <a:lnTo>
                    <a:pt x="61722" y="26847"/>
                  </a:lnTo>
                  <a:lnTo>
                    <a:pt x="65659" y="30657"/>
                  </a:lnTo>
                  <a:lnTo>
                    <a:pt x="69608" y="34594"/>
                  </a:lnTo>
                  <a:lnTo>
                    <a:pt x="71577" y="39420"/>
                  </a:lnTo>
                  <a:lnTo>
                    <a:pt x="71577" y="14020"/>
                  </a:lnTo>
                  <a:lnTo>
                    <a:pt x="66890" y="11734"/>
                  </a:lnTo>
                  <a:lnTo>
                    <a:pt x="59486" y="9956"/>
                  </a:lnTo>
                  <a:lnTo>
                    <a:pt x="51346" y="9321"/>
                  </a:lnTo>
                  <a:lnTo>
                    <a:pt x="43078" y="9956"/>
                  </a:lnTo>
                  <a:lnTo>
                    <a:pt x="11506" y="37642"/>
                  </a:lnTo>
                  <a:lnTo>
                    <a:pt x="10782" y="45389"/>
                  </a:lnTo>
                  <a:lnTo>
                    <a:pt x="10782" y="54406"/>
                  </a:lnTo>
                  <a:lnTo>
                    <a:pt x="41440" y="80314"/>
                  </a:lnTo>
                  <a:lnTo>
                    <a:pt x="41440" y="104444"/>
                  </a:lnTo>
                  <a:lnTo>
                    <a:pt x="0" y="104952"/>
                  </a:lnTo>
                  <a:lnTo>
                    <a:pt x="1930" y="120573"/>
                  </a:lnTo>
                  <a:lnTo>
                    <a:pt x="57289" y="119811"/>
                  </a:lnTo>
                  <a:lnTo>
                    <a:pt x="97180" y="118541"/>
                  </a:lnTo>
                  <a:lnTo>
                    <a:pt x="104394" y="118160"/>
                  </a:lnTo>
                  <a:close/>
                </a:path>
                <a:path w="127634" h="143509">
                  <a:moveTo>
                    <a:pt x="127088" y="0"/>
                  </a:moveTo>
                  <a:lnTo>
                    <a:pt x="108635" y="0"/>
                  </a:lnTo>
                  <a:lnTo>
                    <a:pt x="108635" y="143052"/>
                  </a:lnTo>
                  <a:lnTo>
                    <a:pt x="127088" y="143052"/>
                  </a:lnTo>
                  <a:lnTo>
                    <a:pt x="12708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" name="object 13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47584" y="655806"/>
              <a:ext cx="276771" cy="143531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354454" y="655827"/>
              <a:ext cx="177545" cy="154431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558162" y="655827"/>
              <a:ext cx="124332" cy="143509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703831" y="655776"/>
              <a:ext cx="186309" cy="154482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918462" y="655835"/>
              <a:ext cx="121538" cy="139692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124582" y="653795"/>
              <a:ext cx="275209" cy="145541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2436749" y="655776"/>
              <a:ext cx="111760" cy="143510"/>
            </a:xfrm>
            <a:custGeom>
              <a:avLst/>
              <a:gdLst/>
              <a:ahLst/>
              <a:cxnLst/>
              <a:rect l="l" t="t" r="r" b="b"/>
              <a:pathLst>
                <a:path w="111760" h="143509">
                  <a:moveTo>
                    <a:pt x="81661" y="108254"/>
                  </a:moveTo>
                  <a:lnTo>
                    <a:pt x="79248" y="93268"/>
                  </a:lnTo>
                  <a:lnTo>
                    <a:pt x="71120" y="94411"/>
                  </a:lnTo>
                  <a:lnTo>
                    <a:pt x="58166" y="95300"/>
                  </a:lnTo>
                  <a:lnTo>
                    <a:pt x="40640" y="95681"/>
                  </a:lnTo>
                  <a:lnTo>
                    <a:pt x="18415" y="95681"/>
                  </a:lnTo>
                  <a:lnTo>
                    <a:pt x="18415" y="66217"/>
                  </a:lnTo>
                  <a:lnTo>
                    <a:pt x="69469" y="66217"/>
                  </a:lnTo>
                  <a:lnTo>
                    <a:pt x="69469" y="11099"/>
                  </a:lnTo>
                  <a:lnTo>
                    <a:pt x="254" y="11099"/>
                  </a:lnTo>
                  <a:lnTo>
                    <a:pt x="254" y="26720"/>
                  </a:lnTo>
                  <a:lnTo>
                    <a:pt x="51054" y="26720"/>
                  </a:lnTo>
                  <a:lnTo>
                    <a:pt x="51054" y="50723"/>
                  </a:lnTo>
                  <a:lnTo>
                    <a:pt x="0" y="50723"/>
                  </a:lnTo>
                  <a:lnTo>
                    <a:pt x="0" y="111175"/>
                  </a:lnTo>
                  <a:lnTo>
                    <a:pt x="49276" y="111048"/>
                  </a:lnTo>
                  <a:lnTo>
                    <a:pt x="64770" y="110540"/>
                  </a:lnTo>
                  <a:lnTo>
                    <a:pt x="72898" y="109651"/>
                  </a:lnTo>
                  <a:lnTo>
                    <a:pt x="81661" y="108254"/>
                  </a:lnTo>
                  <a:close/>
                </a:path>
                <a:path w="111760" h="143509">
                  <a:moveTo>
                    <a:pt x="111760" y="0"/>
                  </a:moveTo>
                  <a:lnTo>
                    <a:pt x="93218" y="0"/>
                  </a:lnTo>
                  <a:lnTo>
                    <a:pt x="93218" y="143052"/>
                  </a:lnTo>
                  <a:lnTo>
                    <a:pt x="111760" y="143052"/>
                  </a:lnTo>
                  <a:lnTo>
                    <a:pt x="11176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0" name="object 20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584831" y="665098"/>
              <a:ext cx="124713" cy="68960"/>
            </a:xfrm>
            <a:prstGeom prst="rect">
              <a:avLst/>
            </a:prstGeom>
          </p:spPr>
        </p:pic>
        <p:sp>
          <p:nvSpPr>
            <p:cNvPr id="21" name="object 21"/>
            <p:cNvSpPr/>
            <p:nvPr/>
          </p:nvSpPr>
          <p:spPr>
            <a:xfrm>
              <a:off x="2580767" y="668527"/>
              <a:ext cx="285750" cy="111760"/>
            </a:xfrm>
            <a:custGeom>
              <a:avLst/>
              <a:gdLst/>
              <a:ahLst/>
              <a:cxnLst/>
              <a:rect l="l" t="t" r="r" b="b"/>
              <a:pathLst>
                <a:path w="285750" h="111759">
                  <a:moveTo>
                    <a:pt x="133223" y="93776"/>
                  </a:moveTo>
                  <a:lnTo>
                    <a:pt x="0" y="93776"/>
                  </a:lnTo>
                  <a:lnTo>
                    <a:pt x="0" y="109093"/>
                  </a:lnTo>
                  <a:lnTo>
                    <a:pt x="133223" y="109093"/>
                  </a:lnTo>
                  <a:lnTo>
                    <a:pt x="133223" y="93776"/>
                  </a:lnTo>
                  <a:close/>
                </a:path>
                <a:path w="285750" h="111759">
                  <a:moveTo>
                    <a:pt x="268859" y="57150"/>
                  </a:moveTo>
                  <a:lnTo>
                    <a:pt x="190754" y="57150"/>
                  </a:lnTo>
                  <a:lnTo>
                    <a:pt x="190754" y="43180"/>
                  </a:lnTo>
                  <a:lnTo>
                    <a:pt x="262382" y="43180"/>
                  </a:lnTo>
                  <a:lnTo>
                    <a:pt x="262382" y="27940"/>
                  </a:lnTo>
                  <a:lnTo>
                    <a:pt x="190754" y="27940"/>
                  </a:lnTo>
                  <a:lnTo>
                    <a:pt x="190754" y="15240"/>
                  </a:lnTo>
                  <a:lnTo>
                    <a:pt x="266573" y="15240"/>
                  </a:lnTo>
                  <a:lnTo>
                    <a:pt x="266573" y="0"/>
                  </a:lnTo>
                  <a:lnTo>
                    <a:pt x="171958" y="0"/>
                  </a:lnTo>
                  <a:lnTo>
                    <a:pt x="171958" y="15240"/>
                  </a:lnTo>
                  <a:lnTo>
                    <a:pt x="171958" y="27940"/>
                  </a:lnTo>
                  <a:lnTo>
                    <a:pt x="171958" y="43180"/>
                  </a:lnTo>
                  <a:lnTo>
                    <a:pt x="171958" y="57150"/>
                  </a:lnTo>
                  <a:lnTo>
                    <a:pt x="171958" y="72390"/>
                  </a:lnTo>
                  <a:lnTo>
                    <a:pt x="268859" y="72390"/>
                  </a:lnTo>
                  <a:lnTo>
                    <a:pt x="268859" y="57150"/>
                  </a:lnTo>
                  <a:close/>
                </a:path>
                <a:path w="285750" h="111759">
                  <a:moveTo>
                    <a:pt x="285623" y="95681"/>
                  </a:moveTo>
                  <a:lnTo>
                    <a:pt x="152400" y="95681"/>
                  </a:lnTo>
                  <a:lnTo>
                    <a:pt x="152400" y="111252"/>
                  </a:lnTo>
                  <a:lnTo>
                    <a:pt x="285623" y="111252"/>
                  </a:lnTo>
                  <a:lnTo>
                    <a:pt x="285623" y="95681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" name="object 22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886837" y="673607"/>
              <a:ext cx="130682" cy="111251"/>
            </a:xfrm>
            <a:prstGeom prst="rect">
              <a:avLst/>
            </a:prstGeom>
          </p:spPr>
        </p:pic>
      </p:grpSp>
      <p:graphicFrame>
        <p:nvGraphicFramePr>
          <p:cNvPr id="23" name="object 23"/>
          <p:cNvGraphicFramePr>
            <a:graphicFrameLocks noGrp="1"/>
          </p:cNvGraphicFramePr>
          <p:nvPr/>
        </p:nvGraphicFramePr>
        <p:xfrm>
          <a:off x="667130" y="915796"/>
          <a:ext cx="6413500" cy="91503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3182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70180">
                <a:tc>
                  <a:txBody>
                    <a:bodyPr/>
                    <a:lstStyle/>
                    <a:p>
                      <a:pPr marL="4445" algn="ctr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950" b="1" spc="-10" dirty="0">
                          <a:solidFill>
                            <a:srgbClr val="FFFFFF"/>
                          </a:solidFill>
                          <a:latin typeface="Malgun Gothic"/>
                          <a:cs typeface="Malgun Gothic"/>
                        </a:rPr>
                        <a:t>해외부실(해적)의심</a:t>
                      </a:r>
                      <a:r>
                        <a:rPr sz="950" b="1" spc="-15" dirty="0">
                          <a:solidFill>
                            <a:srgbClr val="FFFFFF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b="1" spc="-25" dirty="0">
                          <a:solidFill>
                            <a:srgbClr val="FFFFFF"/>
                          </a:solidFill>
                          <a:latin typeface="Malgun Gothic"/>
                          <a:cs typeface="Malgun Gothic"/>
                        </a:rPr>
                        <a:t>학회명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190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1F4E7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9545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950" dirty="0">
                          <a:latin typeface="Malgun Gothic"/>
                          <a:cs typeface="Malgun Gothic"/>
                        </a:rPr>
                        <a:t>International</a:t>
                      </a:r>
                      <a:r>
                        <a:rPr sz="950" spc="2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Journal</a:t>
                      </a:r>
                      <a:r>
                        <a:rPr sz="950" spc="2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of Latest</a:t>
                      </a:r>
                      <a:r>
                        <a:rPr sz="950" spc="-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Engineering</a:t>
                      </a:r>
                      <a:r>
                        <a:rPr sz="950" spc="6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Research</a:t>
                      </a:r>
                      <a:r>
                        <a:rPr sz="950" spc="6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and</a:t>
                      </a:r>
                      <a:r>
                        <a:rPr sz="950" spc="1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Applications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635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6370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950" spc="-10" dirty="0">
                          <a:latin typeface="Malgun Gothic"/>
                          <a:cs typeface="Malgun Gothic"/>
                        </a:rPr>
                        <a:t>iPharma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190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5735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950" spc="-10" dirty="0">
                          <a:latin typeface="Malgun Gothic"/>
                          <a:cs typeface="Malgun Gothic"/>
                        </a:rPr>
                        <a:t>IQPC</a:t>
                      </a:r>
                      <a:r>
                        <a:rPr sz="950" spc="-5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Conferences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25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5735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950" dirty="0">
                          <a:latin typeface="Malgun Gothic"/>
                          <a:cs typeface="Malgun Gothic"/>
                        </a:rPr>
                        <a:t>IRED</a:t>
                      </a:r>
                      <a:r>
                        <a:rPr sz="950" spc="-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=</a:t>
                      </a:r>
                      <a:r>
                        <a:rPr sz="950" spc="-1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Institute</a:t>
                      </a:r>
                      <a:r>
                        <a:rPr sz="950" spc="-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of Research</a:t>
                      </a:r>
                      <a:r>
                        <a:rPr sz="950" spc="6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Engineers</a:t>
                      </a:r>
                      <a:r>
                        <a:rPr sz="950" spc="7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and</a:t>
                      </a:r>
                      <a:r>
                        <a:rPr sz="950" spc="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Doctors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25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5735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950" dirty="0">
                          <a:latin typeface="Malgun Gothic"/>
                          <a:cs typeface="Malgun Gothic"/>
                        </a:rPr>
                        <a:t>ISER</a:t>
                      </a:r>
                      <a:r>
                        <a:rPr sz="950" spc="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(International</a:t>
                      </a:r>
                      <a:r>
                        <a:rPr sz="950" spc="3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Society</a:t>
                      </a:r>
                      <a:r>
                        <a:rPr sz="950" spc="-4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for</a:t>
                      </a:r>
                      <a:r>
                        <a:rPr sz="950" spc="1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Engineers</a:t>
                      </a:r>
                      <a:r>
                        <a:rPr sz="950" spc="6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and</a:t>
                      </a:r>
                      <a:r>
                        <a:rPr sz="950" spc="1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Researchers)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190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66370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950" dirty="0">
                          <a:latin typeface="Malgun Gothic"/>
                          <a:cs typeface="Malgun Gothic"/>
                        </a:rPr>
                        <a:t>ISTIE</a:t>
                      </a:r>
                      <a:r>
                        <a:rPr sz="950" spc="4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=</a:t>
                      </a:r>
                      <a:r>
                        <a:rPr sz="950" spc="-1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I.</a:t>
                      </a:r>
                      <a:r>
                        <a:rPr sz="950" spc="2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C.</a:t>
                      </a:r>
                      <a:r>
                        <a:rPr sz="950" spc="-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on</a:t>
                      </a:r>
                      <a:r>
                        <a:rPr sz="950" spc="3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Internet</a:t>
                      </a:r>
                      <a:r>
                        <a:rPr sz="950" spc="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Services</a:t>
                      </a:r>
                      <a:r>
                        <a:rPr sz="950" spc="5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Technology</a:t>
                      </a:r>
                      <a:r>
                        <a:rPr sz="950" spc="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and</a:t>
                      </a:r>
                      <a:r>
                        <a:rPr sz="950" spc="2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Information</a:t>
                      </a:r>
                      <a:r>
                        <a:rPr sz="950" spc="1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Engineering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190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65100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950" dirty="0">
                          <a:latin typeface="Malgun Gothic"/>
                          <a:cs typeface="Malgun Gothic"/>
                        </a:rPr>
                        <a:t>Jacobs</a:t>
                      </a:r>
                      <a:r>
                        <a:rPr sz="950" spc="5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Conferences/Jacobs</a:t>
                      </a:r>
                      <a:r>
                        <a:rPr sz="950" spc="9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Publishing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190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66370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950" spc="-10" dirty="0">
                          <a:latin typeface="Malgun Gothic"/>
                          <a:cs typeface="Malgun Gothic"/>
                        </a:rPr>
                        <a:t>KindCongress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25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65100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950" spc="-10" dirty="0">
                          <a:latin typeface="Malgun Gothic"/>
                          <a:cs typeface="Malgun Gothic"/>
                        </a:rPr>
                        <a:t>Kscien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190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66370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950" dirty="0">
                          <a:latin typeface="Malgun Gothic"/>
                          <a:cs typeface="Malgun Gothic"/>
                        </a:rPr>
                        <a:t>Lexis:</a:t>
                      </a:r>
                      <a:r>
                        <a:rPr sz="950" spc="-1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Global</a:t>
                      </a:r>
                      <a:r>
                        <a:rPr sz="950" spc="-3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20" dirty="0">
                          <a:latin typeface="Malgun Gothic"/>
                          <a:cs typeface="Malgun Gothic"/>
                        </a:rPr>
                        <a:t>Scientific</a:t>
                      </a:r>
                      <a:r>
                        <a:rPr sz="950" spc="-4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Conferences</a:t>
                      </a:r>
                      <a:r>
                        <a:rPr sz="950" spc="2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Organizer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25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66370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950" spc="-10" dirty="0">
                          <a:latin typeface="Malgun Gothic"/>
                          <a:cs typeface="Malgun Gothic"/>
                        </a:rPr>
                        <a:t>LifeScienceEvents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25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65100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950" dirty="0">
                          <a:latin typeface="Malgun Gothic"/>
                          <a:cs typeface="Malgun Gothic"/>
                        </a:rPr>
                        <a:t>Longdom</a:t>
                      </a:r>
                      <a:r>
                        <a:rPr sz="950" spc="-8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Conferences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25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66370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950" spc="-10" dirty="0">
                          <a:latin typeface="Malgun Gothic"/>
                          <a:cs typeface="Malgun Gothic"/>
                        </a:rPr>
                        <a:t>Lumipedia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25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65100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950" dirty="0">
                          <a:latin typeface="Malgun Gothic"/>
                          <a:cs typeface="Malgun Gothic"/>
                        </a:rPr>
                        <a:t>Magnus</a:t>
                      </a:r>
                      <a:r>
                        <a:rPr sz="950" spc="4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Corpus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190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66370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950" dirty="0">
                          <a:latin typeface="Malgun Gothic"/>
                          <a:cs typeface="Malgun Gothic"/>
                        </a:rPr>
                        <a:t>Medwide</a:t>
                      </a:r>
                      <a:r>
                        <a:rPr sz="950" spc="-1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Conferences</a:t>
                      </a:r>
                      <a:r>
                        <a:rPr sz="950" spc="1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(aka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Medwide</a:t>
                      </a:r>
                      <a:r>
                        <a:rPr sz="950" spc="-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Group)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317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65735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950" dirty="0">
                          <a:latin typeface="Malgun Gothic"/>
                          <a:cs typeface="Malgun Gothic"/>
                        </a:rPr>
                        <a:t>Meetings</a:t>
                      </a:r>
                      <a:r>
                        <a:rPr sz="950" spc="-4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International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25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65735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950" dirty="0">
                          <a:latin typeface="Malgun Gothic"/>
                          <a:cs typeface="Malgun Gothic"/>
                        </a:rPr>
                        <a:t>MIC</a:t>
                      </a:r>
                      <a:r>
                        <a:rPr sz="950" spc="1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=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Mosharaka</a:t>
                      </a:r>
                      <a:r>
                        <a:rPr sz="950" spc="4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International</a:t>
                      </a:r>
                      <a:r>
                        <a:rPr sz="950" spc="3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Conferences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25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65735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950" spc="-10" dirty="0">
                          <a:latin typeface="Malgun Gothic"/>
                          <a:cs typeface="Malgun Gothic"/>
                        </a:rPr>
                        <a:t>NANOSMAT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25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65735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950" dirty="0">
                          <a:latin typeface="Malgun Gothic"/>
                          <a:cs typeface="Malgun Gothic"/>
                        </a:rPr>
                        <a:t>NSSEL</a:t>
                      </a:r>
                      <a:r>
                        <a:rPr sz="950" spc="-5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-</a:t>
                      </a:r>
                      <a:r>
                        <a:rPr sz="950" spc="-3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Natural</a:t>
                      </a:r>
                      <a:r>
                        <a:rPr sz="950" spc="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Science</a:t>
                      </a:r>
                      <a:r>
                        <a:rPr sz="950" spc="2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Simulations</a:t>
                      </a:r>
                      <a:r>
                        <a:rPr sz="950" spc="6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And</a:t>
                      </a:r>
                      <a:r>
                        <a:rPr sz="950" spc="2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Engineering</a:t>
                      </a:r>
                      <a:r>
                        <a:rPr sz="950" spc="7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Laboratory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317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65735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950" dirty="0">
                          <a:latin typeface="Malgun Gothic"/>
                          <a:cs typeface="Malgun Gothic"/>
                        </a:rPr>
                        <a:t>OLC</a:t>
                      </a:r>
                      <a:r>
                        <a:rPr sz="950" spc="-8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International</a:t>
                      </a:r>
                      <a:r>
                        <a:rPr sz="950" spc="-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(Outlook</a:t>
                      </a:r>
                      <a:r>
                        <a:rPr sz="950" spc="-3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Conferences)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25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66370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950" dirty="0">
                          <a:latin typeface="Malgun Gothic"/>
                          <a:cs typeface="Malgun Gothic"/>
                        </a:rPr>
                        <a:t>OMICS</a:t>
                      </a:r>
                      <a:r>
                        <a:rPr sz="950" spc="-6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International</a:t>
                      </a:r>
                      <a:r>
                        <a:rPr sz="950" spc="-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Conferences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25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65100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950" dirty="0">
                          <a:latin typeface="Malgun Gothic"/>
                          <a:cs typeface="Malgun Gothic"/>
                        </a:rPr>
                        <a:t>Oxford</a:t>
                      </a:r>
                      <a:r>
                        <a:rPr sz="950" spc="-5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International</a:t>
                      </a:r>
                      <a:r>
                        <a:rPr sz="950" spc="-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Conference on</a:t>
                      </a:r>
                      <a:r>
                        <a:rPr sz="950" spc="1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Critical</a:t>
                      </a:r>
                      <a:r>
                        <a:rPr sz="950" spc="-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Public</a:t>
                      </a:r>
                      <a:r>
                        <a:rPr sz="950" spc="-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Issues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25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66370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950" spc="-10" dirty="0">
                          <a:latin typeface="Malgun Gothic"/>
                          <a:cs typeface="Malgun Gothic"/>
                        </a:rPr>
                        <a:t>Procedia</a:t>
                      </a:r>
                      <a:r>
                        <a:rPr sz="950" spc="-2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(Elsevier)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317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65735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950" spc="-20" dirty="0">
                          <a:latin typeface="Malgun Gothic"/>
                          <a:cs typeface="Malgun Gothic"/>
                        </a:rPr>
                        <a:t>PULSUS</a:t>
                      </a:r>
                      <a:r>
                        <a:rPr sz="950" spc="-5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Group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25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65735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950" dirty="0">
                          <a:latin typeface="Malgun Gothic"/>
                          <a:cs typeface="Malgun Gothic"/>
                        </a:rPr>
                        <a:t>RCITD</a:t>
                      </a:r>
                      <a:r>
                        <a:rPr sz="950" spc="-4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=</a:t>
                      </a:r>
                      <a:r>
                        <a:rPr sz="950" spc="-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Int.</a:t>
                      </a:r>
                      <a:r>
                        <a:rPr sz="950" spc="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Virtual</a:t>
                      </a:r>
                      <a:r>
                        <a:rPr sz="950" spc="-3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Research</a:t>
                      </a:r>
                      <a:r>
                        <a:rPr sz="950" spc="5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Conf.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on</a:t>
                      </a:r>
                      <a:r>
                        <a:rPr sz="950" spc="2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Technical</a:t>
                      </a:r>
                      <a:r>
                        <a:rPr sz="950" spc="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Disciplines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25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66370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950" dirty="0">
                          <a:latin typeface="Malgun Gothic"/>
                          <a:cs typeface="Malgun Gothic"/>
                        </a:rPr>
                        <a:t>Researchfora</a:t>
                      </a:r>
                      <a:r>
                        <a:rPr sz="950" spc="1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(Research</a:t>
                      </a:r>
                      <a:r>
                        <a:rPr sz="950" spc="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Fora)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25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65735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950" spc="-10" dirty="0">
                          <a:latin typeface="Malgun Gothic"/>
                          <a:cs typeface="Malgun Gothic"/>
                        </a:rPr>
                        <a:t>RWIRESEARCHWORLD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25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65735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950" spc="-10" dirty="0">
                          <a:latin typeface="Malgun Gothic"/>
                          <a:cs typeface="Malgun Gothic"/>
                        </a:rPr>
                        <a:t>SCHOLARLYOA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25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165735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950" dirty="0">
                          <a:latin typeface="Malgun Gothic"/>
                          <a:cs typeface="Malgun Gothic"/>
                        </a:rPr>
                        <a:t>SCICT</a:t>
                      </a:r>
                      <a:r>
                        <a:rPr sz="950" spc="-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=</a:t>
                      </a:r>
                      <a:r>
                        <a:rPr sz="950" spc="-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I.C.</a:t>
                      </a:r>
                      <a:r>
                        <a:rPr sz="950" spc="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on</a:t>
                      </a:r>
                      <a:r>
                        <a:rPr sz="950" spc="3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Soft</a:t>
                      </a:r>
                      <a:r>
                        <a:rPr sz="950" spc="-6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Computing</a:t>
                      </a:r>
                      <a:r>
                        <a:rPr sz="950" spc="2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in</a:t>
                      </a:r>
                      <a:r>
                        <a:rPr sz="950" spc="1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Information</a:t>
                      </a:r>
                      <a:r>
                        <a:rPr sz="950" spc="1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Communication</a:t>
                      </a:r>
                      <a:r>
                        <a:rPr sz="950" spc="6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Technology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25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166370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950" spc="-10" dirty="0">
                          <a:latin typeface="Malgun Gothic"/>
                          <a:cs typeface="Malgun Gothic"/>
                        </a:rPr>
                        <a:t>Science</a:t>
                      </a:r>
                      <a:r>
                        <a:rPr sz="950" spc="3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Journal</a:t>
                      </a:r>
                      <a:r>
                        <a:rPr sz="950" spc="4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of</a:t>
                      </a:r>
                      <a:r>
                        <a:rPr sz="950" spc="1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Chemistry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317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165735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950" spc="-20" dirty="0">
                          <a:latin typeface="Malgun Gothic"/>
                          <a:cs typeface="Malgun Gothic"/>
                        </a:rPr>
                        <a:t>Scientific</a:t>
                      </a:r>
                      <a:r>
                        <a:rPr sz="950" spc="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Federation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25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165735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950" spc="-20" dirty="0">
                          <a:latin typeface="Malgun Gothic"/>
                          <a:cs typeface="Malgun Gothic"/>
                        </a:rPr>
                        <a:t>Scientific Serve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25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165735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950" spc="-20" dirty="0">
                          <a:latin typeface="Malgun Gothic"/>
                          <a:cs typeface="Malgun Gothic"/>
                        </a:rPr>
                        <a:t>Scientific</a:t>
                      </a:r>
                      <a:r>
                        <a:rPr sz="950" spc="-3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Tree</a:t>
                      </a:r>
                      <a:r>
                        <a:rPr sz="950" spc="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20" dirty="0">
                          <a:latin typeface="Malgun Gothic"/>
                          <a:cs typeface="Malgun Gothic"/>
                        </a:rPr>
                        <a:t>Group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25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3"/>
                  </a:ext>
                </a:extLst>
              </a:tr>
              <a:tr h="166370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950" dirty="0">
                          <a:latin typeface="Malgun Gothic"/>
                          <a:cs typeface="Malgun Gothic"/>
                        </a:rPr>
                        <a:t>SciEP</a:t>
                      </a:r>
                      <a:r>
                        <a:rPr sz="950" spc="-5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(Science</a:t>
                      </a:r>
                      <a:r>
                        <a:rPr sz="950" spc="-3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&amp;</a:t>
                      </a:r>
                      <a:r>
                        <a:rPr sz="950" spc="-1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Education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 Publishing)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381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4"/>
                  </a:ext>
                </a:extLst>
              </a:tr>
              <a:tr h="165100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950" spc="-10" dirty="0">
                          <a:latin typeface="Malgun Gothic"/>
                          <a:cs typeface="Malgun Gothic"/>
                        </a:rPr>
                        <a:t>Sciinov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317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5"/>
                  </a:ext>
                </a:extLst>
              </a:tr>
              <a:tr h="166370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950" spc="-10" dirty="0">
                          <a:latin typeface="Malgun Gothic"/>
                          <a:cs typeface="Malgun Gothic"/>
                        </a:rPr>
                        <a:t>SciTech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 Conferences</a:t>
                      </a:r>
                      <a:r>
                        <a:rPr sz="950" spc="1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(Company</a:t>
                      </a:r>
                      <a:r>
                        <a:rPr sz="950" spc="-7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of</a:t>
                      </a:r>
                      <a:r>
                        <a:rPr sz="950" spc="-3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SciTech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Conferences)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25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6"/>
                  </a:ext>
                </a:extLst>
              </a:tr>
              <a:tr h="166370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950" spc="-10" dirty="0">
                          <a:latin typeface="Malgun Gothic"/>
                          <a:cs typeface="Malgun Gothic"/>
                        </a:rPr>
                        <a:t>SCIgen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25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7"/>
                  </a:ext>
                </a:extLst>
              </a:tr>
              <a:tr h="165100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950" dirty="0">
                          <a:latin typeface="Malgun Gothic"/>
                          <a:cs typeface="Malgun Gothic"/>
                        </a:rPr>
                        <a:t>SERVE</a:t>
                      </a:r>
                      <a:r>
                        <a:rPr sz="950" spc="-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=</a:t>
                      </a:r>
                      <a:r>
                        <a:rPr sz="950" spc="-2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I.C.</a:t>
                      </a:r>
                      <a:r>
                        <a:rPr sz="950" spc="3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on</a:t>
                      </a:r>
                      <a:r>
                        <a:rPr sz="950" spc="4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Management</a:t>
                      </a:r>
                      <a:r>
                        <a:rPr sz="950" spc="-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and</a:t>
                      </a:r>
                      <a:r>
                        <a:rPr sz="950" spc="1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Technology</a:t>
                      </a:r>
                      <a:r>
                        <a:rPr sz="950" spc="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in</a:t>
                      </a:r>
                      <a:r>
                        <a:rPr sz="950" spc="1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Knowledge,</a:t>
                      </a:r>
                      <a:r>
                        <a:rPr sz="950" spc="6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Service,</a:t>
                      </a:r>
                      <a:r>
                        <a:rPr sz="950" spc="3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Tournism</a:t>
                      </a:r>
                      <a:r>
                        <a:rPr sz="950" spc="3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&amp;</a:t>
                      </a:r>
                      <a:r>
                        <a:rPr sz="950" spc="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Hospitality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25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8"/>
                  </a:ext>
                </a:extLst>
              </a:tr>
              <a:tr h="166370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950" dirty="0">
                          <a:latin typeface="Malgun Gothic"/>
                          <a:cs typeface="Malgun Gothic"/>
                        </a:rPr>
                        <a:t>SGEM</a:t>
                      </a:r>
                      <a:r>
                        <a:rPr sz="950" spc="-2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=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International</a:t>
                      </a:r>
                      <a:r>
                        <a:rPr sz="950" spc="3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Multidisciplinary</a:t>
                      </a:r>
                      <a:r>
                        <a:rPr sz="950" spc="-2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20" dirty="0">
                          <a:latin typeface="Malgun Gothic"/>
                          <a:cs typeface="Malgun Gothic"/>
                        </a:rPr>
                        <a:t>Scientific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GeoConferences</a:t>
                      </a:r>
                      <a:r>
                        <a:rPr sz="950" spc="7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20" dirty="0">
                          <a:latin typeface="Malgun Gothic"/>
                          <a:cs typeface="Malgun Gothic"/>
                        </a:rPr>
                        <a:t>SGEM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25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9"/>
                  </a:ext>
                </a:extLst>
              </a:tr>
              <a:tr h="165100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950" dirty="0">
                          <a:latin typeface="Malgun Gothic"/>
                          <a:cs typeface="Malgun Gothic"/>
                        </a:rPr>
                        <a:t>TASET (The</a:t>
                      </a:r>
                      <a:r>
                        <a:rPr sz="950" spc="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Association</a:t>
                      </a:r>
                      <a:r>
                        <a:rPr sz="950" spc="8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of</a:t>
                      </a:r>
                      <a:r>
                        <a:rPr sz="950" spc="-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Science,</a:t>
                      </a:r>
                      <a:r>
                        <a:rPr sz="950" spc="3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Education</a:t>
                      </a:r>
                      <a:r>
                        <a:rPr sz="950" spc="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and</a:t>
                      </a:r>
                      <a:r>
                        <a:rPr sz="950" spc="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Technology)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317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0"/>
                  </a:ext>
                </a:extLst>
              </a:tr>
              <a:tr h="166370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950" spc="-10" dirty="0">
                          <a:latin typeface="Malgun Gothic"/>
                          <a:cs typeface="Malgun Gothic"/>
                        </a:rPr>
                        <a:t>TelSaTech</a:t>
                      </a:r>
                      <a:r>
                        <a:rPr sz="950" spc="4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=</a:t>
                      </a:r>
                      <a:r>
                        <a:rPr sz="950" spc="-2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I.C.</a:t>
                      </a:r>
                      <a:r>
                        <a:rPr sz="950" spc="1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Advances</a:t>
                      </a:r>
                      <a:r>
                        <a:rPr sz="950" spc="4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Technology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in</a:t>
                      </a:r>
                      <a:r>
                        <a:rPr sz="950" spc="1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Telecommunication,</a:t>
                      </a:r>
                      <a:r>
                        <a:rPr sz="950" spc="3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Broadcasting,</a:t>
                      </a:r>
                      <a:r>
                        <a:rPr sz="950" spc="3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and</a:t>
                      </a:r>
                      <a:r>
                        <a:rPr sz="950" spc="1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Saellite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381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1"/>
                  </a:ext>
                </a:extLst>
              </a:tr>
              <a:tr h="165100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950" spc="-10" dirty="0">
                          <a:latin typeface="Malgun Gothic"/>
                          <a:cs typeface="Malgun Gothic"/>
                        </a:rPr>
                        <a:t>Tentimes</a:t>
                      </a:r>
                      <a:r>
                        <a:rPr sz="950" spc="-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Online</a:t>
                      </a:r>
                      <a:r>
                        <a:rPr sz="950" spc="-3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Private</a:t>
                      </a:r>
                      <a:r>
                        <a:rPr sz="950" spc="-5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Limited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317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2"/>
                  </a:ext>
                </a:extLst>
              </a:tr>
              <a:tr h="165735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950" dirty="0">
                          <a:latin typeface="Malgun Gothic"/>
                          <a:cs typeface="Malgun Gothic"/>
                        </a:rPr>
                        <a:t>United </a:t>
                      </a:r>
                      <a:r>
                        <a:rPr sz="950" spc="-20" dirty="0">
                          <a:latin typeface="Malgun Gothic"/>
                          <a:cs typeface="Malgun Gothic"/>
                        </a:rPr>
                        <a:t>Scientific</a:t>
                      </a:r>
                      <a:r>
                        <a:rPr sz="950" spc="-3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Group</a:t>
                      </a:r>
                      <a:r>
                        <a:rPr sz="950" spc="4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-</a:t>
                      </a:r>
                      <a:r>
                        <a:rPr sz="950" spc="-4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25" dirty="0">
                          <a:latin typeface="Malgun Gothic"/>
                          <a:cs typeface="Malgun Gothic"/>
                        </a:rPr>
                        <a:t>USG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317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3"/>
                  </a:ext>
                </a:extLst>
              </a:tr>
              <a:tr h="165735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950" spc="-10" dirty="0">
                          <a:latin typeface="Malgun Gothic"/>
                          <a:cs typeface="Malgun Gothic"/>
                        </a:rPr>
                        <a:t>University</a:t>
                      </a:r>
                      <a:r>
                        <a:rPr sz="950" spc="-6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of</a:t>
                      </a:r>
                      <a:r>
                        <a:rPr sz="950" spc="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Riverside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317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4"/>
                  </a:ext>
                </a:extLst>
              </a:tr>
              <a:tr h="165735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950" dirty="0">
                          <a:latin typeface="Malgun Gothic"/>
                          <a:cs typeface="Malgun Gothic"/>
                        </a:rPr>
                        <a:t>Volunteer</a:t>
                      </a:r>
                      <a:r>
                        <a:rPr sz="950" spc="1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Group</a:t>
                      </a:r>
                      <a:r>
                        <a:rPr sz="950" spc="3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on</a:t>
                      </a:r>
                      <a:r>
                        <a:rPr sz="950" spc="3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Peace And</a:t>
                      </a:r>
                      <a:r>
                        <a:rPr sz="950" spc="1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20" dirty="0">
                          <a:latin typeface="Malgun Gothic"/>
                          <a:cs typeface="Malgun Gothic"/>
                        </a:rPr>
                        <a:t>Development</a:t>
                      </a:r>
                      <a:r>
                        <a:rPr sz="950" spc="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(VGOPAD</a:t>
                      </a:r>
                      <a:r>
                        <a:rPr sz="950" spc="-1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/</a:t>
                      </a:r>
                      <a:r>
                        <a:rPr sz="950" spc="-2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VGPAD)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381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5"/>
                  </a:ext>
                </a:extLst>
              </a:tr>
              <a:tr h="165735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950" dirty="0">
                          <a:latin typeface="Malgun Gothic"/>
                          <a:cs typeface="Malgun Gothic"/>
                        </a:rPr>
                        <a:t>WASET</a:t>
                      </a:r>
                      <a:r>
                        <a:rPr sz="950" spc="-2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-</a:t>
                      </a:r>
                      <a:r>
                        <a:rPr sz="950" spc="-3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World</a:t>
                      </a:r>
                      <a:r>
                        <a:rPr sz="950" spc="4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Academy</a:t>
                      </a:r>
                      <a:r>
                        <a:rPr sz="950" spc="-5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of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Science,</a:t>
                      </a:r>
                      <a:r>
                        <a:rPr sz="950" spc="4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Engineering</a:t>
                      </a:r>
                      <a:r>
                        <a:rPr sz="950" spc="6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and</a:t>
                      </a:r>
                      <a:r>
                        <a:rPr sz="950" spc="3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Technology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317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6"/>
                  </a:ext>
                </a:extLst>
              </a:tr>
              <a:tr h="165735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950" dirty="0">
                          <a:latin typeface="Malgun Gothic"/>
                          <a:cs typeface="Malgun Gothic"/>
                        </a:rPr>
                        <a:t>WCE</a:t>
                      </a:r>
                      <a:r>
                        <a:rPr sz="950" spc="-3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=</a:t>
                      </a:r>
                      <a:r>
                        <a:rPr sz="950" spc="-3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World</a:t>
                      </a:r>
                      <a:r>
                        <a:rPr sz="950" spc="1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Congress</a:t>
                      </a:r>
                      <a:r>
                        <a:rPr sz="950" spc="5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on</a:t>
                      </a:r>
                      <a:r>
                        <a:rPr sz="950" spc="2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Education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317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7"/>
                  </a:ext>
                </a:extLst>
              </a:tr>
              <a:tr h="165100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950" dirty="0">
                          <a:latin typeface="Malgun Gothic"/>
                          <a:cs typeface="Malgun Gothic"/>
                        </a:rPr>
                        <a:t>WCEAM</a:t>
                      </a:r>
                      <a:r>
                        <a:rPr sz="950" spc="-1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=</a:t>
                      </a:r>
                      <a:r>
                        <a:rPr sz="950" spc="-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World</a:t>
                      </a:r>
                      <a:r>
                        <a:rPr sz="950" spc="2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Congress</a:t>
                      </a:r>
                      <a:r>
                        <a:rPr sz="950" spc="7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and</a:t>
                      </a:r>
                      <a:r>
                        <a:rPr sz="950" spc="1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Expo</a:t>
                      </a:r>
                      <a:r>
                        <a:rPr sz="950" spc="1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on</a:t>
                      </a:r>
                      <a:r>
                        <a:rPr sz="950" spc="2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Applied</a:t>
                      </a:r>
                      <a:r>
                        <a:rPr sz="950" spc="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Microbiology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317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8"/>
                  </a:ext>
                </a:extLst>
              </a:tr>
              <a:tr h="166370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950" spc="-20" dirty="0">
                          <a:latin typeface="Malgun Gothic"/>
                          <a:cs typeface="Malgun Gothic"/>
                        </a:rPr>
                        <a:t>WCHRED</a:t>
                      </a:r>
                      <a:r>
                        <a:rPr sz="950" spc="-4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=</a:t>
                      </a:r>
                      <a:r>
                        <a:rPr sz="950" spc="-3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World</a:t>
                      </a:r>
                      <a:r>
                        <a:rPr sz="950" spc="1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Convention</a:t>
                      </a:r>
                      <a:r>
                        <a:rPr sz="950" spc="1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on</a:t>
                      </a:r>
                      <a:r>
                        <a:rPr sz="950" spc="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Human</a:t>
                      </a:r>
                      <a:r>
                        <a:rPr sz="950" spc="1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Rights</a:t>
                      </a:r>
                      <a:r>
                        <a:rPr sz="950" spc="-1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and</a:t>
                      </a:r>
                      <a:r>
                        <a:rPr sz="950" spc="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Elimination</a:t>
                      </a:r>
                      <a:r>
                        <a:rPr sz="950" spc="4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of</a:t>
                      </a:r>
                      <a:r>
                        <a:rPr sz="950" spc="-1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Discrimination</a:t>
                      </a:r>
                      <a:r>
                        <a:rPr sz="950" spc="5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in</a:t>
                      </a:r>
                      <a:r>
                        <a:rPr sz="950" spc="1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all</a:t>
                      </a:r>
                      <a:r>
                        <a:rPr sz="950" spc="-3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its</a:t>
                      </a:r>
                      <a:r>
                        <a:rPr sz="950" spc="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Forms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317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9"/>
                  </a:ext>
                </a:extLst>
              </a:tr>
              <a:tr h="174625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950" spc="-10" dirty="0">
                          <a:latin typeface="Malgun Gothic"/>
                          <a:cs typeface="Malgun Gothic"/>
                        </a:rPr>
                        <a:t>WCTD</a:t>
                      </a:r>
                      <a:r>
                        <a:rPr sz="950" spc="-4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=</a:t>
                      </a:r>
                      <a:r>
                        <a:rPr sz="950" spc="-2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W.C.</a:t>
                      </a:r>
                      <a:r>
                        <a:rPr sz="950" spc="-2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on</a:t>
                      </a:r>
                      <a:r>
                        <a:rPr sz="950" spc="2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Clinical</a:t>
                      </a:r>
                      <a:r>
                        <a:rPr sz="950" spc="1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Trials</a:t>
                      </a:r>
                      <a:r>
                        <a:rPr sz="950" spc="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in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Diabetes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317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0"/>
                  </a:ext>
                </a:extLst>
              </a:tr>
              <a:tr h="165735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950" spc="-10" dirty="0">
                          <a:latin typeface="Malgun Gothic"/>
                          <a:cs typeface="Malgun Gothic"/>
                        </a:rPr>
                        <a:t>WorldComp</a:t>
                      </a:r>
                      <a:r>
                        <a:rPr sz="950" spc="3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=</a:t>
                      </a:r>
                      <a:r>
                        <a:rPr sz="950" spc="-2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World</a:t>
                      </a:r>
                      <a:r>
                        <a:rPr sz="950" spc="1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Congress</a:t>
                      </a:r>
                      <a:r>
                        <a:rPr sz="950" spc="6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in</a:t>
                      </a:r>
                      <a:r>
                        <a:rPr sz="950" spc="1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Computer</a:t>
                      </a:r>
                      <a:r>
                        <a:rPr sz="950" spc="3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Science,</a:t>
                      </a:r>
                      <a:r>
                        <a:rPr sz="950" spc="3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Computer</a:t>
                      </a:r>
                      <a:r>
                        <a:rPr sz="950" spc="3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Engineering,</a:t>
                      </a:r>
                      <a:r>
                        <a:rPr sz="950" spc="5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and</a:t>
                      </a:r>
                      <a:r>
                        <a:rPr sz="950" spc="1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Applied</a:t>
                      </a:r>
                      <a:r>
                        <a:rPr sz="950" spc="1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Computing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317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1"/>
                  </a:ext>
                </a:extLst>
              </a:tr>
              <a:tr h="174625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950" dirty="0">
                          <a:latin typeface="Malgun Gothic"/>
                          <a:cs typeface="Malgun Gothic"/>
                        </a:rPr>
                        <a:t>WRE</a:t>
                      </a:r>
                      <a:r>
                        <a:rPr sz="950" spc="-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=</a:t>
                      </a:r>
                      <a:r>
                        <a:rPr sz="950" spc="-2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I.C.</a:t>
                      </a:r>
                      <a:r>
                        <a:rPr sz="950" spc="2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on</a:t>
                      </a:r>
                      <a:r>
                        <a:rPr sz="950" spc="4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Water Resource</a:t>
                      </a:r>
                      <a:r>
                        <a:rPr sz="950" spc="5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and</a:t>
                      </a:r>
                      <a:r>
                        <a:rPr sz="950" spc="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Environment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317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2"/>
                  </a:ext>
                </a:extLst>
              </a:tr>
              <a:tr h="165100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950" dirty="0">
                          <a:latin typeface="Malgun Gothic"/>
                          <a:cs typeface="Malgun Gothic"/>
                        </a:rPr>
                        <a:t>WRL</a:t>
                      </a:r>
                      <a:r>
                        <a:rPr sz="950" spc="-7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=</a:t>
                      </a:r>
                      <a:r>
                        <a:rPr sz="950" spc="-4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World</a:t>
                      </a:r>
                      <a:r>
                        <a:rPr sz="950" spc="-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Research</a:t>
                      </a:r>
                      <a:r>
                        <a:rPr sz="950" spc="3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Library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317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3"/>
                  </a:ext>
                </a:extLst>
              </a:tr>
              <a:tr h="170815"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950" dirty="0">
                          <a:latin typeface="Malgun Gothic"/>
                          <a:cs typeface="Malgun Gothic"/>
                        </a:rPr>
                        <a:t>WSEAS</a:t>
                      </a:r>
                      <a:r>
                        <a:rPr sz="950" spc="-3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= World</a:t>
                      </a:r>
                      <a:r>
                        <a:rPr sz="950" spc="4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20" dirty="0">
                          <a:latin typeface="Malgun Gothic"/>
                          <a:cs typeface="Malgun Gothic"/>
                        </a:rPr>
                        <a:t>Scientific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 and</a:t>
                      </a:r>
                      <a:r>
                        <a:rPr sz="950" spc="4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Engineering</a:t>
                      </a:r>
                      <a:r>
                        <a:rPr sz="950" spc="9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Academy</a:t>
                      </a:r>
                      <a:r>
                        <a:rPr sz="950" spc="-4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dirty="0">
                          <a:latin typeface="Malgun Gothic"/>
                          <a:cs typeface="Malgun Gothic"/>
                        </a:rPr>
                        <a:t>and</a:t>
                      </a:r>
                      <a:r>
                        <a:rPr sz="950" spc="4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950" spc="-10" dirty="0">
                          <a:latin typeface="Malgun Gothic"/>
                          <a:cs typeface="Malgun Gothic"/>
                        </a:rPr>
                        <a:t>Society</a:t>
                      </a:r>
                      <a:endParaRPr sz="950">
                        <a:latin typeface="Malgun Gothic"/>
                        <a:cs typeface="Malgun Gothic"/>
                      </a:endParaRPr>
                    </a:p>
                  </a:txBody>
                  <a:tcPr marL="0" marR="0" marT="317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4"/>
                  </a:ext>
                </a:extLst>
              </a:tr>
            </a:tbl>
          </a:graphicData>
        </a:graphic>
      </p:graphicFrame>
      <p:sp>
        <p:nvSpPr>
          <p:cNvPr id="26" name="object 2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045"/>
              </a:lnSpc>
            </a:pPr>
            <a:fld id="{81D60167-4931-47E6-BA6A-407CBD079E47}" type="slidenum">
              <a:rPr spc="-25" dirty="0"/>
              <a:t>6</a:t>
            </a:fld>
            <a:endParaRPr spc="-25" dirty="0"/>
          </a:p>
        </p:txBody>
      </p:sp>
      <p:sp>
        <p:nvSpPr>
          <p:cNvPr id="24" name="object 24"/>
          <p:cNvSpPr txBox="1"/>
          <p:nvPr/>
        </p:nvSpPr>
        <p:spPr>
          <a:xfrm>
            <a:off x="565810" y="10121594"/>
            <a:ext cx="545719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※ 출처: Cal</a:t>
            </a:r>
            <a:r>
              <a:rPr sz="900" b="1" spc="1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spc="-10" dirty="0">
                <a:solidFill>
                  <a:srgbClr val="7D7D7D"/>
                </a:solidFill>
                <a:latin typeface="Malgun Gothic"/>
                <a:cs typeface="Malgun Gothic"/>
              </a:rPr>
              <a:t>Tech(California</a:t>
            </a:r>
            <a:r>
              <a:rPr sz="900" b="1" spc="-3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spc="-10" dirty="0">
                <a:solidFill>
                  <a:srgbClr val="7D7D7D"/>
                </a:solidFill>
                <a:latin typeface="Malgun Gothic"/>
                <a:cs typeface="Malgun Gothic"/>
              </a:rPr>
              <a:t>Institute</a:t>
            </a:r>
            <a:r>
              <a:rPr sz="900" b="1" spc="-2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of</a:t>
            </a:r>
            <a:r>
              <a:rPr sz="900" b="1" spc="2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Technology)</a:t>
            </a:r>
            <a:r>
              <a:rPr sz="900" b="1" spc="1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- </a:t>
            </a:r>
            <a:r>
              <a:rPr sz="900" b="1" spc="-10" dirty="0">
                <a:solidFill>
                  <a:srgbClr val="7D7D7D"/>
                </a:solidFill>
                <a:latin typeface="Malgun Gothic"/>
                <a:cs typeface="Malgun Gothic"/>
              </a:rPr>
              <a:t>https://libguides.caltech.edu/c.php?g=512665</a:t>
            </a:r>
            <a:endParaRPr sz="900">
              <a:latin typeface="Malgun Gothic"/>
              <a:cs typeface="Malgun Gothic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317093" y="118617"/>
            <a:ext cx="317817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Ⅱ.</a:t>
            </a:r>
            <a:r>
              <a:rPr sz="1800" b="1" spc="-25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논문(SCI(E))성과</a:t>
            </a:r>
            <a:r>
              <a:rPr sz="1800" b="1" spc="-35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검증</a:t>
            </a:r>
            <a:r>
              <a:rPr sz="1800" b="1" spc="-30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spc="-25" dirty="0">
                <a:solidFill>
                  <a:srgbClr val="FFFFFF"/>
                </a:solidFill>
                <a:latin typeface="Malgun Gothic"/>
                <a:cs typeface="Malgun Gothic"/>
              </a:rPr>
              <a:t>기준</a:t>
            </a:r>
            <a:endParaRPr sz="1800">
              <a:latin typeface="Malgun Gothic"/>
              <a:cs typeface="Malgun Gothic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96240" y="568451"/>
            <a:ext cx="6858634" cy="9775190"/>
            <a:chOff x="396240" y="568451"/>
            <a:chExt cx="6858634" cy="9775190"/>
          </a:xfrm>
        </p:grpSpPr>
        <p:sp>
          <p:nvSpPr>
            <p:cNvPr id="3" name="object 3"/>
            <p:cNvSpPr/>
            <p:nvPr/>
          </p:nvSpPr>
          <p:spPr>
            <a:xfrm>
              <a:off x="1150620" y="648207"/>
              <a:ext cx="133350" cy="132080"/>
            </a:xfrm>
            <a:custGeom>
              <a:avLst/>
              <a:gdLst/>
              <a:ahLst/>
              <a:cxnLst/>
              <a:rect l="l" t="t" r="r" b="b"/>
              <a:pathLst>
                <a:path w="133350" h="132079">
                  <a:moveTo>
                    <a:pt x="115404" y="116840"/>
                  </a:moveTo>
                  <a:lnTo>
                    <a:pt x="38227" y="116840"/>
                  </a:lnTo>
                  <a:lnTo>
                    <a:pt x="38227" y="88900"/>
                  </a:lnTo>
                  <a:lnTo>
                    <a:pt x="19481" y="88900"/>
                  </a:lnTo>
                  <a:lnTo>
                    <a:pt x="19481" y="116840"/>
                  </a:lnTo>
                  <a:lnTo>
                    <a:pt x="19481" y="132080"/>
                  </a:lnTo>
                  <a:lnTo>
                    <a:pt x="115404" y="132080"/>
                  </a:lnTo>
                  <a:lnTo>
                    <a:pt x="115404" y="116840"/>
                  </a:lnTo>
                  <a:close/>
                </a:path>
                <a:path w="133350" h="132079">
                  <a:moveTo>
                    <a:pt x="133096" y="64770"/>
                  </a:moveTo>
                  <a:lnTo>
                    <a:pt x="75844" y="64770"/>
                  </a:lnTo>
                  <a:lnTo>
                    <a:pt x="75844" y="48260"/>
                  </a:lnTo>
                  <a:lnTo>
                    <a:pt x="114808" y="48260"/>
                  </a:lnTo>
                  <a:lnTo>
                    <a:pt x="114808" y="33020"/>
                  </a:lnTo>
                  <a:lnTo>
                    <a:pt x="38963" y="33020"/>
                  </a:lnTo>
                  <a:lnTo>
                    <a:pt x="38963" y="0"/>
                  </a:lnTo>
                  <a:lnTo>
                    <a:pt x="20231" y="0"/>
                  </a:lnTo>
                  <a:lnTo>
                    <a:pt x="20231" y="33020"/>
                  </a:lnTo>
                  <a:lnTo>
                    <a:pt x="20231" y="48260"/>
                  </a:lnTo>
                  <a:lnTo>
                    <a:pt x="57099" y="48260"/>
                  </a:lnTo>
                  <a:lnTo>
                    <a:pt x="57099" y="64770"/>
                  </a:lnTo>
                  <a:lnTo>
                    <a:pt x="0" y="64770"/>
                  </a:lnTo>
                  <a:lnTo>
                    <a:pt x="0" y="80010"/>
                  </a:lnTo>
                  <a:lnTo>
                    <a:pt x="133096" y="80010"/>
                  </a:lnTo>
                  <a:lnTo>
                    <a:pt x="133096" y="6477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02893" y="641603"/>
              <a:ext cx="277241" cy="144272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601851" y="641603"/>
              <a:ext cx="145415" cy="144779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1813052" y="641590"/>
              <a:ext cx="275590" cy="142875"/>
            </a:xfrm>
            <a:custGeom>
              <a:avLst/>
              <a:gdLst/>
              <a:ahLst/>
              <a:cxnLst/>
              <a:rect l="l" t="t" r="r" b="b"/>
              <a:pathLst>
                <a:path w="275589" h="142875">
                  <a:moveTo>
                    <a:pt x="112903" y="2044"/>
                  </a:moveTo>
                  <a:lnTo>
                    <a:pt x="94488" y="2044"/>
                  </a:lnTo>
                  <a:lnTo>
                    <a:pt x="94488" y="12966"/>
                  </a:lnTo>
                  <a:lnTo>
                    <a:pt x="94488" y="26936"/>
                  </a:lnTo>
                  <a:lnTo>
                    <a:pt x="94488" y="35826"/>
                  </a:lnTo>
                  <a:lnTo>
                    <a:pt x="38862" y="35826"/>
                  </a:lnTo>
                  <a:lnTo>
                    <a:pt x="38862" y="26936"/>
                  </a:lnTo>
                  <a:lnTo>
                    <a:pt x="94488" y="26936"/>
                  </a:lnTo>
                  <a:lnTo>
                    <a:pt x="94488" y="12966"/>
                  </a:lnTo>
                  <a:lnTo>
                    <a:pt x="38862" y="12966"/>
                  </a:lnTo>
                  <a:lnTo>
                    <a:pt x="38862" y="1536"/>
                  </a:lnTo>
                  <a:lnTo>
                    <a:pt x="20193" y="1536"/>
                  </a:lnTo>
                  <a:lnTo>
                    <a:pt x="20193" y="12966"/>
                  </a:lnTo>
                  <a:lnTo>
                    <a:pt x="20193" y="26936"/>
                  </a:lnTo>
                  <a:lnTo>
                    <a:pt x="20193" y="35826"/>
                  </a:lnTo>
                  <a:lnTo>
                    <a:pt x="20193" y="51066"/>
                  </a:lnTo>
                  <a:lnTo>
                    <a:pt x="112903" y="51066"/>
                  </a:lnTo>
                  <a:lnTo>
                    <a:pt x="112903" y="36207"/>
                  </a:lnTo>
                  <a:lnTo>
                    <a:pt x="112903" y="35826"/>
                  </a:lnTo>
                  <a:lnTo>
                    <a:pt x="112903" y="2044"/>
                  </a:lnTo>
                  <a:close/>
                </a:path>
                <a:path w="275589" h="142875">
                  <a:moveTo>
                    <a:pt x="133096" y="58686"/>
                  </a:moveTo>
                  <a:lnTo>
                    <a:pt x="0" y="58686"/>
                  </a:lnTo>
                  <a:lnTo>
                    <a:pt x="0" y="73926"/>
                  </a:lnTo>
                  <a:lnTo>
                    <a:pt x="57150" y="73926"/>
                  </a:lnTo>
                  <a:lnTo>
                    <a:pt x="57150" y="84086"/>
                  </a:lnTo>
                  <a:lnTo>
                    <a:pt x="20193" y="84086"/>
                  </a:lnTo>
                  <a:lnTo>
                    <a:pt x="20193" y="99326"/>
                  </a:lnTo>
                  <a:lnTo>
                    <a:pt x="93853" y="99326"/>
                  </a:lnTo>
                  <a:lnTo>
                    <a:pt x="93853" y="106946"/>
                  </a:lnTo>
                  <a:lnTo>
                    <a:pt x="20193" y="106946"/>
                  </a:lnTo>
                  <a:lnTo>
                    <a:pt x="20193" y="119646"/>
                  </a:lnTo>
                  <a:lnTo>
                    <a:pt x="20193" y="128536"/>
                  </a:lnTo>
                  <a:lnTo>
                    <a:pt x="20193" y="142506"/>
                  </a:lnTo>
                  <a:lnTo>
                    <a:pt x="115951" y="142506"/>
                  </a:lnTo>
                  <a:lnTo>
                    <a:pt x="115951" y="128536"/>
                  </a:lnTo>
                  <a:lnTo>
                    <a:pt x="38989" y="128536"/>
                  </a:lnTo>
                  <a:lnTo>
                    <a:pt x="38989" y="119646"/>
                  </a:lnTo>
                  <a:lnTo>
                    <a:pt x="112395" y="119646"/>
                  </a:lnTo>
                  <a:lnTo>
                    <a:pt x="112395" y="106946"/>
                  </a:lnTo>
                  <a:lnTo>
                    <a:pt x="112395" y="99326"/>
                  </a:lnTo>
                  <a:lnTo>
                    <a:pt x="112395" y="84086"/>
                  </a:lnTo>
                  <a:lnTo>
                    <a:pt x="75819" y="84086"/>
                  </a:lnTo>
                  <a:lnTo>
                    <a:pt x="75819" y="73926"/>
                  </a:lnTo>
                  <a:lnTo>
                    <a:pt x="133096" y="73926"/>
                  </a:lnTo>
                  <a:lnTo>
                    <a:pt x="133096" y="58686"/>
                  </a:lnTo>
                  <a:close/>
                </a:path>
                <a:path w="275589" h="142875">
                  <a:moveTo>
                    <a:pt x="234061" y="44208"/>
                  </a:moveTo>
                  <a:lnTo>
                    <a:pt x="215773" y="11061"/>
                  </a:lnTo>
                  <a:lnTo>
                    <a:pt x="215773" y="50939"/>
                  </a:lnTo>
                  <a:lnTo>
                    <a:pt x="213995" y="56273"/>
                  </a:lnTo>
                  <a:lnTo>
                    <a:pt x="206502" y="64528"/>
                  </a:lnTo>
                  <a:lnTo>
                    <a:pt x="201549" y="66687"/>
                  </a:lnTo>
                  <a:lnTo>
                    <a:pt x="189611" y="66687"/>
                  </a:lnTo>
                  <a:lnTo>
                    <a:pt x="184785" y="64528"/>
                  </a:lnTo>
                  <a:lnTo>
                    <a:pt x="180975" y="60464"/>
                  </a:lnTo>
                  <a:lnTo>
                    <a:pt x="177165" y="56273"/>
                  </a:lnTo>
                  <a:lnTo>
                    <a:pt x="175260" y="50939"/>
                  </a:lnTo>
                  <a:lnTo>
                    <a:pt x="175260" y="37477"/>
                  </a:lnTo>
                  <a:lnTo>
                    <a:pt x="177165" y="31889"/>
                  </a:lnTo>
                  <a:lnTo>
                    <a:pt x="184785" y="23761"/>
                  </a:lnTo>
                  <a:lnTo>
                    <a:pt x="189611" y="21475"/>
                  </a:lnTo>
                  <a:lnTo>
                    <a:pt x="201549" y="21475"/>
                  </a:lnTo>
                  <a:lnTo>
                    <a:pt x="215773" y="50939"/>
                  </a:lnTo>
                  <a:lnTo>
                    <a:pt x="215773" y="11061"/>
                  </a:lnTo>
                  <a:lnTo>
                    <a:pt x="210693" y="8521"/>
                  </a:lnTo>
                  <a:lnTo>
                    <a:pt x="203454" y="6489"/>
                  </a:lnTo>
                  <a:lnTo>
                    <a:pt x="195580" y="5727"/>
                  </a:lnTo>
                  <a:lnTo>
                    <a:pt x="187579" y="6489"/>
                  </a:lnTo>
                  <a:lnTo>
                    <a:pt x="157734" y="36207"/>
                  </a:lnTo>
                  <a:lnTo>
                    <a:pt x="156972" y="44208"/>
                  </a:lnTo>
                  <a:lnTo>
                    <a:pt x="157734" y="52209"/>
                  </a:lnTo>
                  <a:lnTo>
                    <a:pt x="187579" y="81800"/>
                  </a:lnTo>
                  <a:lnTo>
                    <a:pt x="195580" y="82562"/>
                  </a:lnTo>
                  <a:lnTo>
                    <a:pt x="203454" y="81800"/>
                  </a:lnTo>
                  <a:lnTo>
                    <a:pt x="210820" y="79768"/>
                  </a:lnTo>
                  <a:lnTo>
                    <a:pt x="217297" y="76466"/>
                  </a:lnTo>
                  <a:lnTo>
                    <a:pt x="223139" y="71767"/>
                  </a:lnTo>
                  <a:lnTo>
                    <a:pt x="227330" y="66687"/>
                  </a:lnTo>
                  <a:lnTo>
                    <a:pt x="227965" y="66052"/>
                  </a:lnTo>
                  <a:lnTo>
                    <a:pt x="231267" y="59448"/>
                  </a:lnTo>
                  <a:lnTo>
                    <a:pt x="233299" y="52209"/>
                  </a:lnTo>
                  <a:lnTo>
                    <a:pt x="234061" y="44208"/>
                  </a:lnTo>
                  <a:close/>
                </a:path>
                <a:path w="275589" h="142875">
                  <a:moveTo>
                    <a:pt x="272770" y="0"/>
                  </a:moveTo>
                  <a:lnTo>
                    <a:pt x="254508" y="0"/>
                  </a:lnTo>
                  <a:lnTo>
                    <a:pt x="254508" y="103136"/>
                  </a:lnTo>
                  <a:lnTo>
                    <a:pt x="272770" y="103136"/>
                  </a:lnTo>
                  <a:lnTo>
                    <a:pt x="272770" y="0"/>
                  </a:lnTo>
                  <a:close/>
                </a:path>
                <a:path w="275589" h="142875">
                  <a:moveTo>
                    <a:pt x="275463" y="124726"/>
                  </a:moveTo>
                  <a:lnTo>
                    <a:pt x="198882" y="124726"/>
                  </a:lnTo>
                  <a:lnTo>
                    <a:pt x="198882" y="91706"/>
                  </a:lnTo>
                  <a:lnTo>
                    <a:pt x="180213" y="91706"/>
                  </a:lnTo>
                  <a:lnTo>
                    <a:pt x="180213" y="124726"/>
                  </a:lnTo>
                  <a:lnTo>
                    <a:pt x="180213" y="139966"/>
                  </a:lnTo>
                  <a:lnTo>
                    <a:pt x="275463" y="139966"/>
                  </a:lnTo>
                  <a:lnTo>
                    <a:pt x="275463" y="12472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115057" y="641603"/>
              <a:ext cx="127381" cy="144272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320670" y="641603"/>
              <a:ext cx="141986" cy="144779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482595" y="641603"/>
              <a:ext cx="119874" cy="144779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86740" y="1004315"/>
              <a:ext cx="6577583" cy="8638032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1873757" y="5020817"/>
              <a:ext cx="2026920" cy="419100"/>
            </a:xfrm>
            <a:custGeom>
              <a:avLst/>
              <a:gdLst/>
              <a:ahLst/>
              <a:cxnLst/>
              <a:rect l="l" t="t" r="r" b="b"/>
              <a:pathLst>
                <a:path w="2026920" h="419100">
                  <a:moveTo>
                    <a:pt x="0" y="419100"/>
                  </a:moveTo>
                  <a:lnTo>
                    <a:pt x="2026666" y="419100"/>
                  </a:lnTo>
                  <a:lnTo>
                    <a:pt x="2026666" y="0"/>
                  </a:lnTo>
                  <a:lnTo>
                    <a:pt x="0" y="0"/>
                  </a:lnTo>
                  <a:lnTo>
                    <a:pt x="0" y="419100"/>
                  </a:lnTo>
                  <a:close/>
                </a:path>
              </a:pathLst>
            </a:custGeom>
            <a:ln w="2857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4160519" y="5020055"/>
              <a:ext cx="2887980" cy="539750"/>
            </a:xfrm>
            <a:custGeom>
              <a:avLst/>
              <a:gdLst/>
              <a:ahLst/>
              <a:cxnLst/>
              <a:rect l="l" t="t" r="r" b="b"/>
              <a:pathLst>
                <a:path w="2887979" h="539750">
                  <a:moveTo>
                    <a:pt x="0" y="539241"/>
                  </a:moveTo>
                  <a:lnTo>
                    <a:pt x="2887979" y="539241"/>
                  </a:lnTo>
                  <a:lnTo>
                    <a:pt x="2887979" y="0"/>
                  </a:lnTo>
                  <a:lnTo>
                    <a:pt x="0" y="0"/>
                  </a:lnTo>
                  <a:lnTo>
                    <a:pt x="0" y="539241"/>
                  </a:lnTo>
                  <a:close/>
                </a:path>
              </a:pathLst>
            </a:custGeom>
            <a:ln w="126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4198620" y="5056377"/>
              <a:ext cx="10160" cy="95250"/>
            </a:xfrm>
            <a:custGeom>
              <a:avLst/>
              <a:gdLst/>
              <a:ahLst/>
              <a:cxnLst/>
              <a:rect l="l" t="t" r="r" b="b"/>
              <a:pathLst>
                <a:path w="10160" h="95250">
                  <a:moveTo>
                    <a:pt x="10160" y="1270"/>
                  </a:moveTo>
                  <a:lnTo>
                    <a:pt x="9779" y="1270"/>
                  </a:lnTo>
                  <a:lnTo>
                    <a:pt x="9779" y="0"/>
                  </a:lnTo>
                  <a:lnTo>
                    <a:pt x="381" y="0"/>
                  </a:lnTo>
                  <a:lnTo>
                    <a:pt x="381" y="1270"/>
                  </a:lnTo>
                  <a:lnTo>
                    <a:pt x="0" y="1270"/>
                  </a:lnTo>
                  <a:lnTo>
                    <a:pt x="0" y="95250"/>
                  </a:lnTo>
                  <a:lnTo>
                    <a:pt x="10160" y="95250"/>
                  </a:lnTo>
                  <a:lnTo>
                    <a:pt x="10160" y="1270"/>
                  </a:lnTo>
                  <a:close/>
                </a:path>
              </a:pathLst>
            </a:custGeom>
            <a:solidFill>
              <a:srgbClr val="1F4E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4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4271772" y="5038345"/>
              <a:ext cx="1917192" cy="118870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4198620" y="5260847"/>
              <a:ext cx="10160" cy="92710"/>
            </a:xfrm>
            <a:custGeom>
              <a:avLst/>
              <a:gdLst/>
              <a:ahLst/>
              <a:cxnLst/>
              <a:rect l="l" t="t" r="r" b="b"/>
              <a:pathLst>
                <a:path w="10160" h="92710">
                  <a:moveTo>
                    <a:pt x="10160" y="0"/>
                  </a:moveTo>
                  <a:lnTo>
                    <a:pt x="0" y="0"/>
                  </a:lnTo>
                  <a:lnTo>
                    <a:pt x="0" y="91440"/>
                  </a:lnTo>
                  <a:lnTo>
                    <a:pt x="508" y="91440"/>
                  </a:lnTo>
                  <a:lnTo>
                    <a:pt x="508" y="92710"/>
                  </a:lnTo>
                  <a:lnTo>
                    <a:pt x="9652" y="92710"/>
                  </a:lnTo>
                  <a:lnTo>
                    <a:pt x="9652" y="91440"/>
                  </a:lnTo>
                  <a:lnTo>
                    <a:pt x="10160" y="91440"/>
                  </a:lnTo>
                  <a:lnTo>
                    <a:pt x="10160" y="0"/>
                  </a:lnTo>
                  <a:close/>
                </a:path>
              </a:pathLst>
            </a:custGeom>
            <a:solidFill>
              <a:srgbClr val="1F4E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6" name="object 16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4265675" y="5251703"/>
              <a:ext cx="2702052" cy="266700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3963924" y="5020055"/>
              <a:ext cx="163067" cy="539496"/>
            </a:xfrm>
            <a:prstGeom prst="rect">
              <a:avLst/>
            </a:prstGeom>
          </p:spPr>
        </p:pic>
      </p:grpSp>
      <p:sp>
        <p:nvSpPr>
          <p:cNvPr id="18" name="object 18"/>
          <p:cNvSpPr txBox="1"/>
          <p:nvPr/>
        </p:nvSpPr>
        <p:spPr>
          <a:xfrm>
            <a:off x="317093" y="118617"/>
            <a:ext cx="317817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Ⅱ.</a:t>
            </a:r>
            <a:r>
              <a:rPr sz="1800" b="1" spc="-25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논문(SCI(E))성과</a:t>
            </a:r>
            <a:r>
              <a:rPr sz="1800" b="1" spc="-35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검증</a:t>
            </a:r>
            <a:r>
              <a:rPr sz="1800" b="1" spc="-30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spc="-25" dirty="0">
                <a:solidFill>
                  <a:srgbClr val="FFFFFF"/>
                </a:solidFill>
                <a:latin typeface="Malgun Gothic"/>
                <a:cs typeface="Malgun Gothic"/>
              </a:rPr>
              <a:t>기준</a:t>
            </a:r>
            <a:endParaRPr sz="1800">
              <a:latin typeface="Malgun Gothic"/>
              <a:cs typeface="Malgun Gothic"/>
            </a:endParaRPr>
          </a:p>
        </p:txBody>
      </p:sp>
      <p:sp>
        <p:nvSpPr>
          <p:cNvPr id="19" name="object 1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045"/>
              </a:lnSpc>
            </a:pPr>
            <a:fld id="{81D60167-4931-47E6-BA6A-407CBD079E47}" type="slidenum">
              <a:rPr spc="-25" dirty="0"/>
              <a:t>7</a:t>
            </a:fld>
            <a:endParaRPr spc="-25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96240" y="568451"/>
            <a:ext cx="6858634" cy="9775190"/>
            <a:chOff x="396240" y="568451"/>
            <a:chExt cx="6858634" cy="9775190"/>
          </a:xfrm>
        </p:grpSpPr>
        <p:sp>
          <p:nvSpPr>
            <p:cNvPr id="3" name="object 3"/>
            <p:cNvSpPr/>
            <p:nvPr/>
          </p:nvSpPr>
          <p:spPr>
            <a:xfrm>
              <a:off x="1150620" y="648207"/>
              <a:ext cx="133350" cy="132080"/>
            </a:xfrm>
            <a:custGeom>
              <a:avLst/>
              <a:gdLst/>
              <a:ahLst/>
              <a:cxnLst/>
              <a:rect l="l" t="t" r="r" b="b"/>
              <a:pathLst>
                <a:path w="133350" h="132079">
                  <a:moveTo>
                    <a:pt x="115404" y="116840"/>
                  </a:moveTo>
                  <a:lnTo>
                    <a:pt x="38227" y="116840"/>
                  </a:lnTo>
                  <a:lnTo>
                    <a:pt x="38227" y="88900"/>
                  </a:lnTo>
                  <a:lnTo>
                    <a:pt x="19481" y="88900"/>
                  </a:lnTo>
                  <a:lnTo>
                    <a:pt x="19481" y="116840"/>
                  </a:lnTo>
                  <a:lnTo>
                    <a:pt x="19481" y="132080"/>
                  </a:lnTo>
                  <a:lnTo>
                    <a:pt x="115404" y="132080"/>
                  </a:lnTo>
                  <a:lnTo>
                    <a:pt x="115404" y="116840"/>
                  </a:lnTo>
                  <a:close/>
                </a:path>
                <a:path w="133350" h="132079">
                  <a:moveTo>
                    <a:pt x="133096" y="64770"/>
                  </a:moveTo>
                  <a:lnTo>
                    <a:pt x="75844" y="64770"/>
                  </a:lnTo>
                  <a:lnTo>
                    <a:pt x="75844" y="48260"/>
                  </a:lnTo>
                  <a:lnTo>
                    <a:pt x="114808" y="48260"/>
                  </a:lnTo>
                  <a:lnTo>
                    <a:pt x="114808" y="33020"/>
                  </a:lnTo>
                  <a:lnTo>
                    <a:pt x="38963" y="33020"/>
                  </a:lnTo>
                  <a:lnTo>
                    <a:pt x="38963" y="0"/>
                  </a:lnTo>
                  <a:lnTo>
                    <a:pt x="20231" y="0"/>
                  </a:lnTo>
                  <a:lnTo>
                    <a:pt x="20231" y="33020"/>
                  </a:lnTo>
                  <a:lnTo>
                    <a:pt x="20231" y="48260"/>
                  </a:lnTo>
                  <a:lnTo>
                    <a:pt x="57099" y="48260"/>
                  </a:lnTo>
                  <a:lnTo>
                    <a:pt x="57099" y="64770"/>
                  </a:lnTo>
                  <a:lnTo>
                    <a:pt x="0" y="64770"/>
                  </a:lnTo>
                  <a:lnTo>
                    <a:pt x="0" y="80010"/>
                  </a:lnTo>
                  <a:lnTo>
                    <a:pt x="133096" y="80010"/>
                  </a:lnTo>
                  <a:lnTo>
                    <a:pt x="133096" y="6477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02893" y="641603"/>
              <a:ext cx="277241" cy="144272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601851" y="641603"/>
              <a:ext cx="145415" cy="144779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1813052" y="641590"/>
              <a:ext cx="275590" cy="142875"/>
            </a:xfrm>
            <a:custGeom>
              <a:avLst/>
              <a:gdLst/>
              <a:ahLst/>
              <a:cxnLst/>
              <a:rect l="l" t="t" r="r" b="b"/>
              <a:pathLst>
                <a:path w="275589" h="142875">
                  <a:moveTo>
                    <a:pt x="112903" y="2044"/>
                  </a:moveTo>
                  <a:lnTo>
                    <a:pt x="94488" y="2044"/>
                  </a:lnTo>
                  <a:lnTo>
                    <a:pt x="94488" y="12966"/>
                  </a:lnTo>
                  <a:lnTo>
                    <a:pt x="94488" y="26936"/>
                  </a:lnTo>
                  <a:lnTo>
                    <a:pt x="94488" y="35826"/>
                  </a:lnTo>
                  <a:lnTo>
                    <a:pt x="38862" y="35826"/>
                  </a:lnTo>
                  <a:lnTo>
                    <a:pt x="38862" y="26936"/>
                  </a:lnTo>
                  <a:lnTo>
                    <a:pt x="94488" y="26936"/>
                  </a:lnTo>
                  <a:lnTo>
                    <a:pt x="94488" y="12966"/>
                  </a:lnTo>
                  <a:lnTo>
                    <a:pt x="38862" y="12966"/>
                  </a:lnTo>
                  <a:lnTo>
                    <a:pt x="38862" y="1536"/>
                  </a:lnTo>
                  <a:lnTo>
                    <a:pt x="20193" y="1536"/>
                  </a:lnTo>
                  <a:lnTo>
                    <a:pt x="20193" y="12966"/>
                  </a:lnTo>
                  <a:lnTo>
                    <a:pt x="20193" y="26936"/>
                  </a:lnTo>
                  <a:lnTo>
                    <a:pt x="20193" y="35826"/>
                  </a:lnTo>
                  <a:lnTo>
                    <a:pt x="20193" y="51066"/>
                  </a:lnTo>
                  <a:lnTo>
                    <a:pt x="112903" y="51066"/>
                  </a:lnTo>
                  <a:lnTo>
                    <a:pt x="112903" y="36207"/>
                  </a:lnTo>
                  <a:lnTo>
                    <a:pt x="112903" y="35826"/>
                  </a:lnTo>
                  <a:lnTo>
                    <a:pt x="112903" y="2044"/>
                  </a:lnTo>
                  <a:close/>
                </a:path>
                <a:path w="275589" h="142875">
                  <a:moveTo>
                    <a:pt x="133096" y="58686"/>
                  </a:moveTo>
                  <a:lnTo>
                    <a:pt x="0" y="58686"/>
                  </a:lnTo>
                  <a:lnTo>
                    <a:pt x="0" y="73926"/>
                  </a:lnTo>
                  <a:lnTo>
                    <a:pt x="57150" y="73926"/>
                  </a:lnTo>
                  <a:lnTo>
                    <a:pt x="57150" y="84086"/>
                  </a:lnTo>
                  <a:lnTo>
                    <a:pt x="20193" y="84086"/>
                  </a:lnTo>
                  <a:lnTo>
                    <a:pt x="20193" y="99326"/>
                  </a:lnTo>
                  <a:lnTo>
                    <a:pt x="93853" y="99326"/>
                  </a:lnTo>
                  <a:lnTo>
                    <a:pt x="93853" y="106946"/>
                  </a:lnTo>
                  <a:lnTo>
                    <a:pt x="20193" y="106946"/>
                  </a:lnTo>
                  <a:lnTo>
                    <a:pt x="20193" y="119646"/>
                  </a:lnTo>
                  <a:lnTo>
                    <a:pt x="20193" y="128536"/>
                  </a:lnTo>
                  <a:lnTo>
                    <a:pt x="20193" y="142506"/>
                  </a:lnTo>
                  <a:lnTo>
                    <a:pt x="115951" y="142506"/>
                  </a:lnTo>
                  <a:lnTo>
                    <a:pt x="115951" y="128536"/>
                  </a:lnTo>
                  <a:lnTo>
                    <a:pt x="38989" y="128536"/>
                  </a:lnTo>
                  <a:lnTo>
                    <a:pt x="38989" y="119646"/>
                  </a:lnTo>
                  <a:lnTo>
                    <a:pt x="112395" y="119646"/>
                  </a:lnTo>
                  <a:lnTo>
                    <a:pt x="112395" y="106946"/>
                  </a:lnTo>
                  <a:lnTo>
                    <a:pt x="112395" y="99326"/>
                  </a:lnTo>
                  <a:lnTo>
                    <a:pt x="112395" y="84086"/>
                  </a:lnTo>
                  <a:lnTo>
                    <a:pt x="75819" y="84086"/>
                  </a:lnTo>
                  <a:lnTo>
                    <a:pt x="75819" y="73926"/>
                  </a:lnTo>
                  <a:lnTo>
                    <a:pt x="133096" y="73926"/>
                  </a:lnTo>
                  <a:lnTo>
                    <a:pt x="133096" y="58686"/>
                  </a:lnTo>
                  <a:close/>
                </a:path>
                <a:path w="275589" h="142875">
                  <a:moveTo>
                    <a:pt x="234061" y="44208"/>
                  </a:moveTo>
                  <a:lnTo>
                    <a:pt x="215773" y="11061"/>
                  </a:lnTo>
                  <a:lnTo>
                    <a:pt x="215773" y="50939"/>
                  </a:lnTo>
                  <a:lnTo>
                    <a:pt x="213995" y="56273"/>
                  </a:lnTo>
                  <a:lnTo>
                    <a:pt x="206502" y="64528"/>
                  </a:lnTo>
                  <a:lnTo>
                    <a:pt x="201549" y="66687"/>
                  </a:lnTo>
                  <a:lnTo>
                    <a:pt x="189611" y="66687"/>
                  </a:lnTo>
                  <a:lnTo>
                    <a:pt x="184785" y="64528"/>
                  </a:lnTo>
                  <a:lnTo>
                    <a:pt x="180975" y="60464"/>
                  </a:lnTo>
                  <a:lnTo>
                    <a:pt x="177165" y="56273"/>
                  </a:lnTo>
                  <a:lnTo>
                    <a:pt x="175260" y="50939"/>
                  </a:lnTo>
                  <a:lnTo>
                    <a:pt x="175260" y="37477"/>
                  </a:lnTo>
                  <a:lnTo>
                    <a:pt x="177165" y="31889"/>
                  </a:lnTo>
                  <a:lnTo>
                    <a:pt x="184785" y="23761"/>
                  </a:lnTo>
                  <a:lnTo>
                    <a:pt x="189611" y="21475"/>
                  </a:lnTo>
                  <a:lnTo>
                    <a:pt x="201549" y="21475"/>
                  </a:lnTo>
                  <a:lnTo>
                    <a:pt x="215773" y="50939"/>
                  </a:lnTo>
                  <a:lnTo>
                    <a:pt x="215773" y="11061"/>
                  </a:lnTo>
                  <a:lnTo>
                    <a:pt x="210693" y="8521"/>
                  </a:lnTo>
                  <a:lnTo>
                    <a:pt x="203454" y="6489"/>
                  </a:lnTo>
                  <a:lnTo>
                    <a:pt x="195580" y="5727"/>
                  </a:lnTo>
                  <a:lnTo>
                    <a:pt x="187579" y="6489"/>
                  </a:lnTo>
                  <a:lnTo>
                    <a:pt x="157734" y="36207"/>
                  </a:lnTo>
                  <a:lnTo>
                    <a:pt x="156972" y="44208"/>
                  </a:lnTo>
                  <a:lnTo>
                    <a:pt x="157734" y="52209"/>
                  </a:lnTo>
                  <a:lnTo>
                    <a:pt x="187579" y="81800"/>
                  </a:lnTo>
                  <a:lnTo>
                    <a:pt x="195580" y="82562"/>
                  </a:lnTo>
                  <a:lnTo>
                    <a:pt x="203454" y="81800"/>
                  </a:lnTo>
                  <a:lnTo>
                    <a:pt x="210820" y="79768"/>
                  </a:lnTo>
                  <a:lnTo>
                    <a:pt x="217297" y="76466"/>
                  </a:lnTo>
                  <a:lnTo>
                    <a:pt x="223139" y="71767"/>
                  </a:lnTo>
                  <a:lnTo>
                    <a:pt x="227330" y="66687"/>
                  </a:lnTo>
                  <a:lnTo>
                    <a:pt x="227965" y="66052"/>
                  </a:lnTo>
                  <a:lnTo>
                    <a:pt x="231267" y="59448"/>
                  </a:lnTo>
                  <a:lnTo>
                    <a:pt x="233299" y="52209"/>
                  </a:lnTo>
                  <a:lnTo>
                    <a:pt x="234061" y="44208"/>
                  </a:lnTo>
                  <a:close/>
                </a:path>
                <a:path w="275589" h="142875">
                  <a:moveTo>
                    <a:pt x="272770" y="0"/>
                  </a:moveTo>
                  <a:lnTo>
                    <a:pt x="254508" y="0"/>
                  </a:lnTo>
                  <a:lnTo>
                    <a:pt x="254508" y="103136"/>
                  </a:lnTo>
                  <a:lnTo>
                    <a:pt x="272770" y="103136"/>
                  </a:lnTo>
                  <a:lnTo>
                    <a:pt x="272770" y="0"/>
                  </a:lnTo>
                  <a:close/>
                </a:path>
                <a:path w="275589" h="142875">
                  <a:moveTo>
                    <a:pt x="275463" y="124726"/>
                  </a:moveTo>
                  <a:lnTo>
                    <a:pt x="198882" y="124726"/>
                  </a:lnTo>
                  <a:lnTo>
                    <a:pt x="198882" y="91706"/>
                  </a:lnTo>
                  <a:lnTo>
                    <a:pt x="180213" y="91706"/>
                  </a:lnTo>
                  <a:lnTo>
                    <a:pt x="180213" y="124726"/>
                  </a:lnTo>
                  <a:lnTo>
                    <a:pt x="180213" y="139966"/>
                  </a:lnTo>
                  <a:lnTo>
                    <a:pt x="275463" y="139966"/>
                  </a:lnTo>
                  <a:lnTo>
                    <a:pt x="275463" y="12472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115057" y="641603"/>
              <a:ext cx="127381" cy="144272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320670" y="641603"/>
              <a:ext cx="141986" cy="144779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482595" y="641603"/>
              <a:ext cx="119874" cy="144779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88264" y="1985771"/>
              <a:ext cx="6560820" cy="8177783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1739645" y="2042921"/>
              <a:ext cx="4259580" cy="210185"/>
            </a:xfrm>
            <a:custGeom>
              <a:avLst/>
              <a:gdLst/>
              <a:ahLst/>
              <a:cxnLst/>
              <a:rect l="l" t="t" r="r" b="b"/>
              <a:pathLst>
                <a:path w="4259580" h="210185">
                  <a:moveTo>
                    <a:pt x="0" y="210184"/>
                  </a:moveTo>
                  <a:lnTo>
                    <a:pt x="4259580" y="210184"/>
                  </a:lnTo>
                  <a:lnTo>
                    <a:pt x="4259580" y="0"/>
                  </a:lnTo>
                  <a:lnTo>
                    <a:pt x="0" y="0"/>
                  </a:lnTo>
                  <a:lnTo>
                    <a:pt x="0" y="210184"/>
                  </a:lnTo>
                  <a:close/>
                </a:path>
              </a:pathLst>
            </a:custGeom>
            <a:ln w="2857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3390900" y="861059"/>
              <a:ext cx="3831590" cy="978535"/>
            </a:xfrm>
            <a:custGeom>
              <a:avLst/>
              <a:gdLst/>
              <a:ahLst/>
              <a:cxnLst/>
              <a:rect l="l" t="t" r="r" b="b"/>
              <a:pathLst>
                <a:path w="3831590" h="978535">
                  <a:moveTo>
                    <a:pt x="0" y="978280"/>
                  </a:moveTo>
                  <a:lnTo>
                    <a:pt x="3831082" y="978280"/>
                  </a:lnTo>
                  <a:lnTo>
                    <a:pt x="3831082" y="0"/>
                  </a:lnTo>
                  <a:lnTo>
                    <a:pt x="0" y="0"/>
                  </a:lnTo>
                  <a:lnTo>
                    <a:pt x="0" y="978280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" name="object 13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429000" y="876299"/>
              <a:ext cx="1546860" cy="121920"/>
            </a:xfrm>
            <a:prstGeom prst="rect">
              <a:avLst/>
            </a:prstGeom>
          </p:spPr>
        </p:pic>
      </p:grpSp>
      <p:sp>
        <p:nvSpPr>
          <p:cNvPr id="14" name="object 14"/>
          <p:cNvSpPr txBox="1"/>
          <p:nvPr/>
        </p:nvSpPr>
        <p:spPr>
          <a:xfrm>
            <a:off x="3397250" y="1020317"/>
            <a:ext cx="3825240" cy="598170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387350" marR="78740" indent="-166370">
              <a:lnSpc>
                <a:spcPts val="1100"/>
              </a:lnSpc>
              <a:spcBef>
                <a:spcPts val="215"/>
              </a:spcBef>
            </a:pPr>
            <a:r>
              <a:rPr sz="1000" b="1" dirty="0">
                <a:solidFill>
                  <a:srgbClr val="7D7D7D"/>
                </a:solidFill>
                <a:latin typeface="Malgun Gothic"/>
                <a:cs typeface="Malgun Gothic"/>
              </a:rPr>
              <a:t>※</a:t>
            </a:r>
            <a:r>
              <a:rPr sz="1000" b="1" spc="-4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1000" b="1" dirty="0">
                <a:solidFill>
                  <a:srgbClr val="7D7D7D"/>
                </a:solidFill>
                <a:latin typeface="Malgun Gothic"/>
                <a:cs typeface="Malgun Gothic"/>
              </a:rPr>
              <a:t>This article</a:t>
            </a:r>
            <a:r>
              <a:rPr sz="1000" b="1" spc="-6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1000" b="1" dirty="0">
                <a:solidFill>
                  <a:srgbClr val="7D7D7D"/>
                </a:solidFill>
                <a:latin typeface="Malgun Gothic"/>
                <a:cs typeface="Malgun Gothic"/>
              </a:rPr>
              <a:t>has</a:t>
            </a:r>
            <a:r>
              <a:rPr sz="1000" b="1" spc="-3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1000" b="1" dirty="0">
                <a:solidFill>
                  <a:srgbClr val="7D7D7D"/>
                </a:solidFill>
                <a:latin typeface="Malgun Gothic"/>
                <a:cs typeface="Malgun Gothic"/>
              </a:rPr>
              <a:t>been</a:t>
            </a:r>
            <a:r>
              <a:rPr sz="1000" b="1" spc="-6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1000" b="1" dirty="0">
                <a:solidFill>
                  <a:srgbClr val="7D7D7D"/>
                </a:solidFill>
                <a:latin typeface="Malgun Gothic"/>
                <a:cs typeface="Malgun Gothic"/>
              </a:rPr>
              <a:t>accepted</a:t>
            </a:r>
            <a:r>
              <a:rPr sz="1000" b="1" spc="-4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1000" b="1" dirty="0">
                <a:solidFill>
                  <a:srgbClr val="7D7D7D"/>
                </a:solidFill>
                <a:latin typeface="Malgun Gothic"/>
                <a:cs typeface="Malgun Gothic"/>
              </a:rPr>
              <a:t>for</a:t>
            </a:r>
            <a:r>
              <a:rPr sz="1000" b="1" spc="-3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1000" b="1" spc="-10" dirty="0">
                <a:solidFill>
                  <a:srgbClr val="7D7D7D"/>
                </a:solidFill>
                <a:latin typeface="Malgun Gothic"/>
                <a:cs typeface="Malgun Gothic"/>
              </a:rPr>
              <a:t>inclusion</a:t>
            </a:r>
            <a:r>
              <a:rPr sz="1000" b="1" spc="4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1000" b="1" dirty="0">
                <a:solidFill>
                  <a:srgbClr val="7D7D7D"/>
                </a:solidFill>
                <a:latin typeface="Malgun Gothic"/>
                <a:cs typeface="Malgun Gothic"/>
              </a:rPr>
              <a:t>in</a:t>
            </a:r>
            <a:r>
              <a:rPr sz="1000" b="1" spc="-3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1000" b="1" dirty="0">
                <a:solidFill>
                  <a:srgbClr val="7D7D7D"/>
                </a:solidFill>
                <a:latin typeface="Malgun Gothic"/>
                <a:cs typeface="Malgun Gothic"/>
              </a:rPr>
              <a:t>a</a:t>
            </a:r>
            <a:r>
              <a:rPr sz="1000" b="1" spc="-6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1000" b="1" spc="-10" dirty="0">
                <a:solidFill>
                  <a:srgbClr val="7D7D7D"/>
                </a:solidFill>
                <a:latin typeface="Malgun Gothic"/>
                <a:cs typeface="Malgun Gothic"/>
              </a:rPr>
              <a:t>future </a:t>
            </a:r>
            <a:r>
              <a:rPr sz="1000" b="1" dirty="0">
                <a:solidFill>
                  <a:srgbClr val="7D7D7D"/>
                </a:solidFill>
                <a:latin typeface="Malgun Gothic"/>
                <a:cs typeface="Malgun Gothic"/>
              </a:rPr>
              <a:t>issue</a:t>
            </a:r>
            <a:r>
              <a:rPr sz="1000" b="1" spc="-1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1000" b="1" dirty="0">
                <a:solidFill>
                  <a:srgbClr val="7D7D7D"/>
                </a:solidFill>
                <a:latin typeface="Malgun Gothic"/>
                <a:cs typeface="Malgun Gothic"/>
              </a:rPr>
              <a:t>of</a:t>
            </a:r>
            <a:r>
              <a:rPr sz="1000" b="1" spc="-3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1000" b="1" dirty="0">
                <a:solidFill>
                  <a:srgbClr val="7D7D7D"/>
                </a:solidFill>
                <a:latin typeface="Malgun Gothic"/>
                <a:cs typeface="Malgun Gothic"/>
              </a:rPr>
              <a:t>this</a:t>
            </a:r>
            <a:r>
              <a:rPr sz="1000" b="1" spc="-5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1000" b="1" dirty="0">
                <a:solidFill>
                  <a:srgbClr val="7D7D7D"/>
                </a:solidFill>
                <a:latin typeface="Malgun Gothic"/>
                <a:cs typeface="Malgun Gothic"/>
              </a:rPr>
              <a:t>journal.</a:t>
            </a:r>
            <a:r>
              <a:rPr sz="1000" b="1" spc="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1000" b="1" spc="-10" dirty="0">
                <a:solidFill>
                  <a:srgbClr val="7D7D7D"/>
                </a:solidFill>
                <a:latin typeface="Malgun Gothic"/>
                <a:cs typeface="Malgun Gothic"/>
              </a:rPr>
              <a:t>Content</a:t>
            </a:r>
            <a:r>
              <a:rPr sz="1000" b="1" spc="2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1000" b="1" dirty="0">
                <a:solidFill>
                  <a:srgbClr val="7D7D7D"/>
                </a:solidFill>
                <a:latin typeface="Malgun Gothic"/>
                <a:cs typeface="Malgun Gothic"/>
              </a:rPr>
              <a:t>is</a:t>
            </a:r>
            <a:r>
              <a:rPr sz="1000" b="1" spc="-6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1000" b="1" dirty="0">
                <a:solidFill>
                  <a:srgbClr val="7D7D7D"/>
                </a:solidFill>
                <a:latin typeface="Malgun Gothic"/>
                <a:cs typeface="Malgun Gothic"/>
              </a:rPr>
              <a:t>final</a:t>
            </a:r>
            <a:r>
              <a:rPr sz="1000" b="1" spc="-5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1000" b="1" dirty="0">
                <a:solidFill>
                  <a:srgbClr val="7D7D7D"/>
                </a:solidFill>
                <a:latin typeface="Malgun Gothic"/>
                <a:cs typeface="Malgun Gothic"/>
              </a:rPr>
              <a:t>as</a:t>
            </a:r>
            <a:r>
              <a:rPr sz="1000" b="1" spc="-6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1000" b="1" dirty="0">
                <a:solidFill>
                  <a:srgbClr val="7D7D7D"/>
                </a:solidFill>
                <a:latin typeface="Malgun Gothic"/>
                <a:cs typeface="Malgun Gothic"/>
              </a:rPr>
              <a:t>presented,</a:t>
            </a:r>
            <a:r>
              <a:rPr sz="1000" b="1" spc="-3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1000" b="1" spc="-20" dirty="0">
                <a:solidFill>
                  <a:srgbClr val="7D7D7D"/>
                </a:solidFill>
                <a:latin typeface="Malgun Gothic"/>
                <a:cs typeface="Malgun Gothic"/>
              </a:rPr>
              <a:t>with </a:t>
            </a:r>
            <a:r>
              <a:rPr sz="1000" b="1" dirty="0">
                <a:solidFill>
                  <a:srgbClr val="7D7D7D"/>
                </a:solidFill>
                <a:latin typeface="Malgun Gothic"/>
                <a:cs typeface="Malgun Gothic"/>
              </a:rPr>
              <a:t>the</a:t>
            </a:r>
            <a:r>
              <a:rPr sz="1000" b="1" spc="-2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1000" b="1" spc="-10" dirty="0">
                <a:solidFill>
                  <a:srgbClr val="7D7D7D"/>
                </a:solidFill>
                <a:latin typeface="Malgun Gothic"/>
                <a:cs typeface="Malgun Gothic"/>
              </a:rPr>
              <a:t>exception</a:t>
            </a:r>
            <a:r>
              <a:rPr sz="1000" b="1" spc="1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1000" b="1" dirty="0">
                <a:solidFill>
                  <a:srgbClr val="7D7D7D"/>
                </a:solidFill>
                <a:latin typeface="Malgun Gothic"/>
                <a:cs typeface="Malgun Gothic"/>
              </a:rPr>
              <a:t>of</a:t>
            </a:r>
            <a:r>
              <a:rPr sz="1000" b="1" spc="-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1000" b="1" spc="-10" dirty="0">
                <a:solidFill>
                  <a:srgbClr val="7D7D7D"/>
                </a:solidFill>
                <a:latin typeface="Malgun Gothic"/>
                <a:cs typeface="Malgun Gothic"/>
              </a:rPr>
              <a:t>pagination(해당</a:t>
            </a:r>
            <a:r>
              <a:rPr sz="1000" b="1" spc="-1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1000" b="1" dirty="0">
                <a:solidFill>
                  <a:srgbClr val="7D7D7D"/>
                </a:solidFill>
                <a:latin typeface="Malgun Gothic"/>
                <a:cs typeface="Malgun Gothic"/>
              </a:rPr>
              <a:t>저널의</a:t>
            </a:r>
            <a:r>
              <a:rPr sz="1000" b="1" spc="-3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1000" b="1" dirty="0">
                <a:solidFill>
                  <a:srgbClr val="7D7D7D"/>
                </a:solidFill>
                <a:latin typeface="Malgun Gothic"/>
                <a:cs typeface="Malgun Gothic"/>
              </a:rPr>
              <a:t>다음</a:t>
            </a:r>
            <a:r>
              <a:rPr sz="1000" b="1" spc="-2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1000" b="1" dirty="0">
                <a:solidFill>
                  <a:srgbClr val="7D7D7D"/>
                </a:solidFill>
                <a:latin typeface="Malgun Gothic"/>
                <a:cs typeface="Malgun Gothic"/>
              </a:rPr>
              <a:t>호에</a:t>
            </a:r>
            <a:r>
              <a:rPr sz="1000" b="1" spc="26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1000" b="1" spc="-25" dirty="0">
                <a:solidFill>
                  <a:srgbClr val="7D7D7D"/>
                </a:solidFill>
                <a:latin typeface="Malgun Gothic"/>
                <a:cs typeface="Malgun Gothic"/>
              </a:rPr>
              <a:t>게재 </a:t>
            </a:r>
            <a:r>
              <a:rPr sz="1000" b="1" dirty="0">
                <a:solidFill>
                  <a:srgbClr val="7D7D7D"/>
                </a:solidFill>
                <a:latin typeface="Malgun Gothic"/>
                <a:cs typeface="Malgun Gothic"/>
              </a:rPr>
              <a:t>될</a:t>
            </a:r>
            <a:r>
              <a:rPr sz="1000" b="1" spc="-1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1000" b="1" spc="-10" dirty="0">
                <a:solidFill>
                  <a:srgbClr val="7D7D7D"/>
                </a:solidFill>
                <a:latin typeface="Malgun Gothic"/>
                <a:cs typeface="Malgun Gothic"/>
              </a:rPr>
              <a:t>예정~~)</a:t>
            </a:r>
            <a:endParaRPr sz="1000">
              <a:latin typeface="Malgun Gothic"/>
              <a:cs typeface="Malgun Gothic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3429000" y="1676399"/>
            <a:ext cx="3517900" cy="344805"/>
            <a:chOff x="3429000" y="1676399"/>
            <a:chExt cx="3517900" cy="344805"/>
          </a:xfrm>
        </p:grpSpPr>
        <p:pic>
          <p:nvPicPr>
            <p:cNvPr id="16" name="object 16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429000" y="1676399"/>
              <a:ext cx="3517392" cy="131064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4625339" y="1857755"/>
              <a:ext cx="539496" cy="163068"/>
            </a:xfrm>
            <a:prstGeom prst="rect">
              <a:avLst/>
            </a:prstGeom>
          </p:spPr>
        </p:pic>
      </p:grpSp>
      <p:sp>
        <p:nvSpPr>
          <p:cNvPr id="18" name="object 18"/>
          <p:cNvSpPr txBox="1"/>
          <p:nvPr/>
        </p:nvSpPr>
        <p:spPr>
          <a:xfrm>
            <a:off x="317093" y="118617"/>
            <a:ext cx="317817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Ⅱ.</a:t>
            </a:r>
            <a:r>
              <a:rPr sz="1800" b="1" spc="-25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논문(SCI(E))성과</a:t>
            </a:r>
            <a:r>
              <a:rPr sz="1800" b="1" spc="-35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검증</a:t>
            </a:r>
            <a:r>
              <a:rPr sz="1800" b="1" spc="-30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spc="-25" dirty="0">
                <a:solidFill>
                  <a:srgbClr val="FFFFFF"/>
                </a:solidFill>
                <a:latin typeface="Malgun Gothic"/>
                <a:cs typeface="Malgun Gothic"/>
              </a:rPr>
              <a:t>기준</a:t>
            </a:r>
            <a:endParaRPr sz="1800">
              <a:latin typeface="Malgun Gothic"/>
              <a:cs typeface="Malgun Gothic"/>
            </a:endParaRPr>
          </a:p>
        </p:txBody>
      </p:sp>
      <p:sp>
        <p:nvSpPr>
          <p:cNvPr id="19" name="object 1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045"/>
              </a:lnSpc>
            </a:pPr>
            <a:fld id="{81D60167-4931-47E6-BA6A-407CBD079E47}" type="slidenum">
              <a:rPr spc="-25" dirty="0"/>
              <a:t>8</a:t>
            </a:fld>
            <a:endParaRPr spc="-25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350" y="-1778"/>
            <a:ext cx="7569200" cy="511175"/>
            <a:chOff x="-6350" y="-1778"/>
            <a:chExt cx="7569200" cy="511175"/>
          </a:xfrm>
        </p:grpSpPr>
        <p:sp>
          <p:nvSpPr>
            <p:cNvPr id="3" name="object 3"/>
            <p:cNvSpPr/>
            <p:nvPr/>
          </p:nvSpPr>
          <p:spPr>
            <a:xfrm>
              <a:off x="0" y="4571"/>
              <a:ext cx="7556500" cy="498475"/>
            </a:xfrm>
            <a:custGeom>
              <a:avLst/>
              <a:gdLst/>
              <a:ahLst/>
              <a:cxnLst/>
              <a:rect l="l" t="t" r="r" b="b"/>
              <a:pathLst>
                <a:path w="7556500" h="498475">
                  <a:moveTo>
                    <a:pt x="0" y="498221"/>
                  </a:moveTo>
                  <a:lnTo>
                    <a:pt x="7555992" y="498221"/>
                  </a:lnTo>
                  <a:lnTo>
                    <a:pt x="7555992" y="0"/>
                  </a:lnTo>
                  <a:lnTo>
                    <a:pt x="0" y="0"/>
                  </a:lnTo>
                  <a:lnTo>
                    <a:pt x="0" y="498221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0" y="496442"/>
              <a:ext cx="7556500" cy="12700"/>
            </a:xfrm>
            <a:custGeom>
              <a:avLst/>
              <a:gdLst/>
              <a:ahLst/>
              <a:cxnLst/>
              <a:rect l="l" t="t" r="r" b="b"/>
              <a:pathLst>
                <a:path w="7556500" h="12700">
                  <a:moveTo>
                    <a:pt x="0" y="12700"/>
                  </a:moveTo>
                  <a:lnTo>
                    <a:pt x="7555992" y="12700"/>
                  </a:lnTo>
                  <a:lnTo>
                    <a:pt x="7555992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416F9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4571"/>
              <a:ext cx="7556500" cy="498475"/>
            </a:xfrm>
            <a:custGeom>
              <a:avLst/>
              <a:gdLst/>
              <a:ahLst/>
              <a:cxnLst/>
              <a:rect l="l" t="t" r="r" b="b"/>
              <a:pathLst>
                <a:path w="7556500" h="498475">
                  <a:moveTo>
                    <a:pt x="7555992" y="0"/>
                  </a:moveTo>
                  <a:lnTo>
                    <a:pt x="0" y="0"/>
                  </a:lnTo>
                  <a:lnTo>
                    <a:pt x="0" y="498221"/>
                  </a:lnTo>
                </a:path>
              </a:pathLst>
            </a:custGeom>
            <a:ln w="12700">
              <a:solidFill>
                <a:srgbClr val="416F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" name="object 6"/>
          <p:cNvGrpSpPr/>
          <p:nvPr/>
        </p:nvGrpSpPr>
        <p:grpSpPr>
          <a:xfrm>
            <a:off x="482854" y="781557"/>
            <a:ext cx="6771640" cy="9561830"/>
            <a:chOff x="482854" y="781557"/>
            <a:chExt cx="6771640" cy="9561830"/>
          </a:xfrm>
        </p:grpSpPr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87680" y="786383"/>
              <a:ext cx="6760464" cy="9549384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489204" y="787907"/>
              <a:ext cx="6758940" cy="9549130"/>
            </a:xfrm>
            <a:custGeom>
              <a:avLst/>
              <a:gdLst/>
              <a:ahLst/>
              <a:cxnLst/>
              <a:rect l="l" t="t" r="r" b="b"/>
              <a:pathLst>
                <a:path w="6758940" h="9549130">
                  <a:moveTo>
                    <a:pt x="0" y="9549003"/>
                  </a:moveTo>
                  <a:lnTo>
                    <a:pt x="6758940" y="9549003"/>
                  </a:lnTo>
                  <a:lnTo>
                    <a:pt x="6758940" y="0"/>
                  </a:lnTo>
                  <a:lnTo>
                    <a:pt x="0" y="0"/>
                  </a:lnTo>
                  <a:lnTo>
                    <a:pt x="0" y="9549003"/>
                  </a:lnTo>
                  <a:close/>
                </a:path>
              </a:pathLst>
            </a:custGeom>
            <a:ln w="12700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515112" y="925067"/>
              <a:ext cx="2830195" cy="220979"/>
            </a:xfrm>
            <a:custGeom>
              <a:avLst/>
              <a:gdLst/>
              <a:ahLst/>
              <a:cxnLst/>
              <a:rect l="l" t="t" r="r" b="b"/>
              <a:pathLst>
                <a:path w="2830195" h="220980">
                  <a:moveTo>
                    <a:pt x="2829941" y="0"/>
                  </a:moveTo>
                  <a:lnTo>
                    <a:pt x="0" y="0"/>
                  </a:lnTo>
                  <a:lnTo>
                    <a:pt x="0" y="220979"/>
                  </a:lnTo>
                  <a:lnTo>
                    <a:pt x="2829941" y="220979"/>
                  </a:lnTo>
                  <a:lnTo>
                    <a:pt x="2829941" y="0"/>
                  </a:lnTo>
                  <a:close/>
                </a:path>
              </a:pathLst>
            </a:custGeom>
            <a:solidFill>
              <a:srgbClr val="1F4E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1356360" y="972298"/>
              <a:ext cx="525780" cy="127000"/>
            </a:xfrm>
            <a:custGeom>
              <a:avLst/>
              <a:gdLst/>
              <a:ahLst/>
              <a:cxnLst/>
              <a:rect l="l" t="t" r="r" b="b"/>
              <a:pathLst>
                <a:path w="525780" h="127000">
                  <a:moveTo>
                    <a:pt x="100076" y="85991"/>
                  </a:moveTo>
                  <a:lnTo>
                    <a:pt x="15621" y="85991"/>
                  </a:lnTo>
                  <a:lnTo>
                    <a:pt x="15621" y="99961"/>
                  </a:lnTo>
                  <a:lnTo>
                    <a:pt x="83566" y="99961"/>
                  </a:lnTo>
                  <a:lnTo>
                    <a:pt x="83566" y="126504"/>
                  </a:lnTo>
                  <a:lnTo>
                    <a:pt x="100076" y="126504"/>
                  </a:lnTo>
                  <a:lnTo>
                    <a:pt x="100076" y="85991"/>
                  </a:lnTo>
                  <a:close/>
                </a:path>
                <a:path w="525780" h="127000">
                  <a:moveTo>
                    <a:pt x="101092" y="42557"/>
                  </a:moveTo>
                  <a:lnTo>
                    <a:pt x="34290" y="42557"/>
                  </a:lnTo>
                  <a:lnTo>
                    <a:pt x="34290" y="35572"/>
                  </a:lnTo>
                  <a:lnTo>
                    <a:pt x="97409" y="35572"/>
                  </a:lnTo>
                  <a:lnTo>
                    <a:pt x="97409" y="23253"/>
                  </a:lnTo>
                  <a:lnTo>
                    <a:pt x="34290" y="23253"/>
                  </a:lnTo>
                  <a:lnTo>
                    <a:pt x="34290" y="16395"/>
                  </a:lnTo>
                  <a:lnTo>
                    <a:pt x="99822" y="16395"/>
                  </a:lnTo>
                  <a:lnTo>
                    <a:pt x="99822" y="3060"/>
                  </a:lnTo>
                  <a:lnTo>
                    <a:pt x="17653" y="3060"/>
                  </a:lnTo>
                  <a:lnTo>
                    <a:pt x="17653" y="55638"/>
                  </a:lnTo>
                  <a:lnTo>
                    <a:pt x="101092" y="55638"/>
                  </a:lnTo>
                  <a:lnTo>
                    <a:pt x="101092" y="42557"/>
                  </a:lnTo>
                  <a:close/>
                </a:path>
                <a:path w="525780" h="127000">
                  <a:moveTo>
                    <a:pt x="117221" y="63754"/>
                  </a:moveTo>
                  <a:lnTo>
                    <a:pt x="0" y="63754"/>
                  </a:lnTo>
                  <a:lnTo>
                    <a:pt x="0" y="77736"/>
                  </a:lnTo>
                  <a:lnTo>
                    <a:pt x="117221" y="77736"/>
                  </a:lnTo>
                  <a:lnTo>
                    <a:pt x="117221" y="63754"/>
                  </a:lnTo>
                  <a:close/>
                </a:path>
                <a:path w="525780" h="127000">
                  <a:moveTo>
                    <a:pt x="203581" y="58686"/>
                  </a:moveTo>
                  <a:lnTo>
                    <a:pt x="200660" y="51447"/>
                  </a:lnTo>
                  <a:lnTo>
                    <a:pt x="188722" y="40398"/>
                  </a:lnTo>
                  <a:lnTo>
                    <a:pt x="187706" y="40055"/>
                  </a:lnTo>
                  <a:lnTo>
                    <a:pt x="187706" y="62750"/>
                  </a:lnTo>
                  <a:lnTo>
                    <a:pt x="187706" y="72148"/>
                  </a:lnTo>
                  <a:lnTo>
                    <a:pt x="186309" y="75831"/>
                  </a:lnTo>
                  <a:lnTo>
                    <a:pt x="180340" y="81800"/>
                  </a:lnTo>
                  <a:lnTo>
                    <a:pt x="176403" y="83324"/>
                  </a:lnTo>
                  <a:lnTo>
                    <a:pt x="166624" y="83324"/>
                  </a:lnTo>
                  <a:lnTo>
                    <a:pt x="162814" y="81800"/>
                  </a:lnTo>
                  <a:lnTo>
                    <a:pt x="156972" y="75958"/>
                  </a:lnTo>
                  <a:lnTo>
                    <a:pt x="155448" y="72148"/>
                  </a:lnTo>
                  <a:lnTo>
                    <a:pt x="155448" y="62750"/>
                  </a:lnTo>
                  <a:lnTo>
                    <a:pt x="156972" y="58940"/>
                  </a:lnTo>
                  <a:lnTo>
                    <a:pt x="159893" y="55892"/>
                  </a:lnTo>
                  <a:lnTo>
                    <a:pt x="162941" y="52971"/>
                  </a:lnTo>
                  <a:lnTo>
                    <a:pt x="166751" y="51447"/>
                  </a:lnTo>
                  <a:lnTo>
                    <a:pt x="176276" y="51447"/>
                  </a:lnTo>
                  <a:lnTo>
                    <a:pt x="180213" y="52971"/>
                  </a:lnTo>
                  <a:lnTo>
                    <a:pt x="186182" y="58940"/>
                  </a:lnTo>
                  <a:lnTo>
                    <a:pt x="187706" y="62750"/>
                  </a:lnTo>
                  <a:lnTo>
                    <a:pt x="187706" y="40055"/>
                  </a:lnTo>
                  <a:lnTo>
                    <a:pt x="180975" y="37731"/>
                  </a:lnTo>
                  <a:lnTo>
                    <a:pt x="162179" y="37731"/>
                  </a:lnTo>
                  <a:lnTo>
                    <a:pt x="154559" y="40525"/>
                  </a:lnTo>
                  <a:lnTo>
                    <a:pt x="142621" y="51701"/>
                  </a:lnTo>
                  <a:lnTo>
                    <a:pt x="139573" y="58686"/>
                  </a:lnTo>
                  <a:lnTo>
                    <a:pt x="139573" y="76339"/>
                  </a:lnTo>
                  <a:lnTo>
                    <a:pt x="142621" y="83197"/>
                  </a:lnTo>
                  <a:lnTo>
                    <a:pt x="154432" y="94373"/>
                  </a:lnTo>
                  <a:lnTo>
                    <a:pt x="162052" y="97167"/>
                  </a:lnTo>
                  <a:lnTo>
                    <a:pt x="180975" y="97167"/>
                  </a:lnTo>
                  <a:lnTo>
                    <a:pt x="188849" y="94373"/>
                  </a:lnTo>
                  <a:lnTo>
                    <a:pt x="200660" y="83324"/>
                  </a:lnTo>
                  <a:lnTo>
                    <a:pt x="203581" y="76339"/>
                  </a:lnTo>
                  <a:lnTo>
                    <a:pt x="203581" y="58686"/>
                  </a:lnTo>
                  <a:close/>
                </a:path>
                <a:path w="525780" h="127000">
                  <a:moveTo>
                    <a:pt x="210312" y="17399"/>
                  </a:moveTo>
                  <a:lnTo>
                    <a:pt x="179959" y="17399"/>
                  </a:lnTo>
                  <a:lnTo>
                    <a:pt x="179959" y="0"/>
                  </a:lnTo>
                  <a:lnTo>
                    <a:pt x="163322" y="0"/>
                  </a:lnTo>
                  <a:lnTo>
                    <a:pt x="163322" y="17399"/>
                  </a:lnTo>
                  <a:lnTo>
                    <a:pt x="133096" y="17399"/>
                  </a:lnTo>
                  <a:lnTo>
                    <a:pt x="133096" y="31254"/>
                  </a:lnTo>
                  <a:lnTo>
                    <a:pt x="210312" y="31254"/>
                  </a:lnTo>
                  <a:lnTo>
                    <a:pt x="210312" y="17399"/>
                  </a:lnTo>
                  <a:close/>
                </a:path>
                <a:path w="525780" h="127000">
                  <a:moveTo>
                    <a:pt x="242189" y="12"/>
                  </a:moveTo>
                  <a:lnTo>
                    <a:pt x="225806" y="12"/>
                  </a:lnTo>
                  <a:lnTo>
                    <a:pt x="225806" y="52844"/>
                  </a:lnTo>
                  <a:lnTo>
                    <a:pt x="205486" y="52844"/>
                  </a:lnTo>
                  <a:lnTo>
                    <a:pt x="205486" y="66941"/>
                  </a:lnTo>
                  <a:lnTo>
                    <a:pt x="225806" y="66941"/>
                  </a:lnTo>
                  <a:lnTo>
                    <a:pt x="225806" y="126504"/>
                  </a:lnTo>
                  <a:lnTo>
                    <a:pt x="242189" y="126504"/>
                  </a:lnTo>
                  <a:lnTo>
                    <a:pt x="242189" y="12"/>
                  </a:lnTo>
                  <a:close/>
                </a:path>
                <a:path w="525780" h="127000">
                  <a:moveTo>
                    <a:pt x="345440" y="55511"/>
                  </a:moveTo>
                  <a:lnTo>
                    <a:pt x="339090" y="53352"/>
                  </a:lnTo>
                  <a:lnTo>
                    <a:pt x="333248" y="50304"/>
                  </a:lnTo>
                  <a:lnTo>
                    <a:pt x="327914" y="46367"/>
                  </a:lnTo>
                  <a:lnTo>
                    <a:pt x="325501" y="43954"/>
                  </a:lnTo>
                  <a:lnTo>
                    <a:pt x="323088" y="41668"/>
                  </a:lnTo>
                  <a:lnTo>
                    <a:pt x="316992" y="34810"/>
                  </a:lnTo>
                  <a:lnTo>
                    <a:pt x="313944" y="27317"/>
                  </a:lnTo>
                  <a:lnTo>
                    <a:pt x="313944" y="4076"/>
                  </a:lnTo>
                  <a:lnTo>
                    <a:pt x="297548" y="4076"/>
                  </a:lnTo>
                  <a:lnTo>
                    <a:pt x="297548" y="27825"/>
                  </a:lnTo>
                  <a:lnTo>
                    <a:pt x="294640" y="35572"/>
                  </a:lnTo>
                  <a:lnTo>
                    <a:pt x="266065" y="60718"/>
                  </a:lnTo>
                  <a:lnTo>
                    <a:pt x="278003" y="72148"/>
                  </a:lnTo>
                  <a:lnTo>
                    <a:pt x="306197" y="43954"/>
                  </a:lnTo>
                  <a:lnTo>
                    <a:pt x="311658" y="51193"/>
                  </a:lnTo>
                  <a:lnTo>
                    <a:pt x="318262" y="57670"/>
                  </a:lnTo>
                  <a:lnTo>
                    <a:pt x="326009" y="63385"/>
                  </a:lnTo>
                  <a:lnTo>
                    <a:pt x="335026" y="68338"/>
                  </a:lnTo>
                  <a:lnTo>
                    <a:pt x="345440" y="55511"/>
                  </a:lnTo>
                  <a:close/>
                </a:path>
                <a:path w="525780" h="127000">
                  <a:moveTo>
                    <a:pt x="376174" y="12"/>
                  </a:moveTo>
                  <a:lnTo>
                    <a:pt x="360045" y="12"/>
                  </a:lnTo>
                  <a:lnTo>
                    <a:pt x="360045" y="22237"/>
                  </a:lnTo>
                  <a:lnTo>
                    <a:pt x="332994" y="22237"/>
                  </a:lnTo>
                  <a:lnTo>
                    <a:pt x="332994" y="36207"/>
                  </a:lnTo>
                  <a:lnTo>
                    <a:pt x="360045" y="36207"/>
                  </a:lnTo>
                  <a:lnTo>
                    <a:pt x="360045" y="72402"/>
                  </a:lnTo>
                  <a:lnTo>
                    <a:pt x="376174" y="72402"/>
                  </a:lnTo>
                  <a:lnTo>
                    <a:pt x="376174" y="12"/>
                  </a:lnTo>
                  <a:close/>
                </a:path>
                <a:path w="525780" h="127000">
                  <a:moveTo>
                    <a:pt x="378206" y="91960"/>
                  </a:moveTo>
                  <a:lnTo>
                    <a:pt x="375158" y="86880"/>
                  </a:lnTo>
                  <a:lnTo>
                    <a:pt x="374523" y="85737"/>
                  </a:lnTo>
                  <a:lnTo>
                    <a:pt x="367157" y="80784"/>
                  </a:lnTo>
                  <a:lnTo>
                    <a:pt x="361569" y="77762"/>
                  </a:lnTo>
                  <a:lnTo>
                    <a:pt x="361569" y="95897"/>
                  </a:lnTo>
                  <a:lnTo>
                    <a:pt x="361569" y="103517"/>
                  </a:lnTo>
                  <a:lnTo>
                    <a:pt x="359410" y="106565"/>
                  </a:lnTo>
                  <a:lnTo>
                    <a:pt x="355219" y="108978"/>
                  </a:lnTo>
                  <a:lnTo>
                    <a:pt x="351028" y="111264"/>
                  </a:lnTo>
                  <a:lnTo>
                    <a:pt x="344805" y="112407"/>
                  </a:lnTo>
                  <a:lnTo>
                    <a:pt x="328168" y="112407"/>
                  </a:lnTo>
                  <a:lnTo>
                    <a:pt x="321945" y="111264"/>
                  </a:lnTo>
                  <a:lnTo>
                    <a:pt x="317881" y="108851"/>
                  </a:lnTo>
                  <a:lnTo>
                    <a:pt x="313690" y="106565"/>
                  </a:lnTo>
                  <a:lnTo>
                    <a:pt x="311531" y="103517"/>
                  </a:lnTo>
                  <a:lnTo>
                    <a:pt x="311531" y="95897"/>
                  </a:lnTo>
                  <a:lnTo>
                    <a:pt x="313690" y="92849"/>
                  </a:lnTo>
                  <a:lnTo>
                    <a:pt x="317754" y="90436"/>
                  </a:lnTo>
                  <a:lnTo>
                    <a:pt x="321945" y="88150"/>
                  </a:lnTo>
                  <a:lnTo>
                    <a:pt x="328168" y="86880"/>
                  </a:lnTo>
                  <a:lnTo>
                    <a:pt x="344805" y="86880"/>
                  </a:lnTo>
                  <a:lnTo>
                    <a:pt x="351155" y="88150"/>
                  </a:lnTo>
                  <a:lnTo>
                    <a:pt x="355346" y="90436"/>
                  </a:lnTo>
                  <a:lnTo>
                    <a:pt x="359410" y="92849"/>
                  </a:lnTo>
                  <a:lnTo>
                    <a:pt x="361569" y="95897"/>
                  </a:lnTo>
                  <a:lnTo>
                    <a:pt x="361569" y="77762"/>
                  </a:lnTo>
                  <a:lnTo>
                    <a:pt x="361061" y="77482"/>
                  </a:lnTo>
                  <a:lnTo>
                    <a:pt x="353822" y="75196"/>
                  </a:lnTo>
                  <a:lnTo>
                    <a:pt x="345694" y="73799"/>
                  </a:lnTo>
                  <a:lnTo>
                    <a:pt x="336423" y="73418"/>
                  </a:lnTo>
                  <a:lnTo>
                    <a:pt x="327279" y="73799"/>
                  </a:lnTo>
                  <a:lnTo>
                    <a:pt x="294894" y="91960"/>
                  </a:lnTo>
                  <a:lnTo>
                    <a:pt x="294894" y="107454"/>
                  </a:lnTo>
                  <a:lnTo>
                    <a:pt x="336423" y="125996"/>
                  </a:lnTo>
                  <a:lnTo>
                    <a:pt x="345694" y="125488"/>
                  </a:lnTo>
                  <a:lnTo>
                    <a:pt x="375285" y="112407"/>
                  </a:lnTo>
                  <a:lnTo>
                    <a:pt x="378206" y="107454"/>
                  </a:lnTo>
                  <a:lnTo>
                    <a:pt x="378206" y="91960"/>
                  </a:lnTo>
                  <a:close/>
                </a:path>
                <a:path w="525780" h="127000">
                  <a:moveTo>
                    <a:pt x="474726" y="12458"/>
                  </a:moveTo>
                  <a:lnTo>
                    <a:pt x="409575" y="12458"/>
                  </a:lnTo>
                  <a:lnTo>
                    <a:pt x="409575" y="26428"/>
                  </a:lnTo>
                  <a:lnTo>
                    <a:pt x="458597" y="26428"/>
                  </a:lnTo>
                  <a:lnTo>
                    <a:pt x="458089" y="45478"/>
                  </a:lnTo>
                  <a:lnTo>
                    <a:pt x="457581" y="59321"/>
                  </a:lnTo>
                  <a:lnTo>
                    <a:pt x="456819" y="70624"/>
                  </a:lnTo>
                  <a:lnTo>
                    <a:pt x="456057" y="78498"/>
                  </a:lnTo>
                  <a:lnTo>
                    <a:pt x="471932" y="79387"/>
                  </a:lnTo>
                  <a:lnTo>
                    <a:pt x="473202" y="62369"/>
                  </a:lnTo>
                  <a:lnTo>
                    <a:pt x="474091" y="45478"/>
                  </a:lnTo>
                  <a:lnTo>
                    <a:pt x="474599" y="28841"/>
                  </a:lnTo>
                  <a:lnTo>
                    <a:pt x="474726" y="12458"/>
                  </a:lnTo>
                  <a:close/>
                </a:path>
                <a:path w="525780" h="127000">
                  <a:moveTo>
                    <a:pt x="485521" y="104025"/>
                  </a:moveTo>
                  <a:lnTo>
                    <a:pt x="484759" y="91833"/>
                  </a:lnTo>
                  <a:lnTo>
                    <a:pt x="484632" y="90563"/>
                  </a:lnTo>
                  <a:lnTo>
                    <a:pt x="464947" y="91325"/>
                  </a:lnTo>
                  <a:lnTo>
                    <a:pt x="442468" y="91833"/>
                  </a:lnTo>
                  <a:lnTo>
                    <a:pt x="442468" y="50939"/>
                  </a:lnTo>
                  <a:lnTo>
                    <a:pt x="425831" y="50939"/>
                  </a:lnTo>
                  <a:lnTo>
                    <a:pt x="425831" y="92214"/>
                  </a:lnTo>
                  <a:lnTo>
                    <a:pt x="397510" y="92468"/>
                  </a:lnTo>
                  <a:lnTo>
                    <a:pt x="399415" y="106184"/>
                  </a:lnTo>
                  <a:lnTo>
                    <a:pt x="423037" y="106057"/>
                  </a:lnTo>
                  <a:lnTo>
                    <a:pt x="445262" y="105676"/>
                  </a:lnTo>
                  <a:lnTo>
                    <a:pt x="466090" y="105041"/>
                  </a:lnTo>
                  <a:lnTo>
                    <a:pt x="485521" y="104025"/>
                  </a:lnTo>
                  <a:close/>
                </a:path>
                <a:path w="525780" h="127000">
                  <a:moveTo>
                    <a:pt x="525399" y="53098"/>
                  </a:moveTo>
                  <a:lnTo>
                    <a:pt x="506349" y="53098"/>
                  </a:lnTo>
                  <a:lnTo>
                    <a:pt x="506349" y="12"/>
                  </a:lnTo>
                  <a:lnTo>
                    <a:pt x="489712" y="12"/>
                  </a:lnTo>
                  <a:lnTo>
                    <a:pt x="489712" y="126504"/>
                  </a:lnTo>
                  <a:lnTo>
                    <a:pt x="506349" y="126504"/>
                  </a:lnTo>
                  <a:lnTo>
                    <a:pt x="506349" y="67068"/>
                  </a:lnTo>
                  <a:lnTo>
                    <a:pt x="525399" y="67068"/>
                  </a:lnTo>
                  <a:lnTo>
                    <a:pt x="525399" y="5309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943100" y="972311"/>
              <a:ext cx="236219" cy="126492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252471" y="970787"/>
              <a:ext cx="249936" cy="128016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589788" y="1238757"/>
              <a:ext cx="10160" cy="95250"/>
            </a:xfrm>
            <a:custGeom>
              <a:avLst/>
              <a:gdLst/>
              <a:ahLst/>
              <a:cxnLst/>
              <a:rect l="l" t="t" r="r" b="b"/>
              <a:pathLst>
                <a:path w="10159" h="95250">
                  <a:moveTo>
                    <a:pt x="10096" y="0"/>
                  </a:moveTo>
                  <a:lnTo>
                    <a:pt x="0" y="0"/>
                  </a:lnTo>
                  <a:lnTo>
                    <a:pt x="0" y="93980"/>
                  </a:lnTo>
                  <a:lnTo>
                    <a:pt x="609" y="93980"/>
                  </a:lnTo>
                  <a:lnTo>
                    <a:pt x="609" y="95250"/>
                  </a:lnTo>
                  <a:lnTo>
                    <a:pt x="9474" y="95250"/>
                  </a:lnTo>
                  <a:lnTo>
                    <a:pt x="9474" y="93980"/>
                  </a:lnTo>
                  <a:lnTo>
                    <a:pt x="10096" y="93980"/>
                  </a:lnTo>
                  <a:lnTo>
                    <a:pt x="10096" y="0"/>
                  </a:lnTo>
                  <a:close/>
                </a:path>
              </a:pathLst>
            </a:custGeom>
            <a:solidFill>
              <a:srgbClr val="1F4E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664464" y="1217675"/>
              <a:ext cx="2432685" cy="130810"/>
            </a:xfrm>
            <a:custGeom>
              <a:avLst/>
              <a:gdLst/>
              <a:ahLst/>
              <a:cxnLst/>
              <a:rect l="l" t="t" r="r" b="b"/>
              <a:pathLst>
                <a:path w="2432685" h="130809">
                  <a:moveTo>
                    <a:pt x="27851" y="19812"/>
                  </a:moveTo>
                  <a:lnTo>
                    <a:pt x="0" y="19812"/>
                  </a:lnTo>
                  <a:lnTo>
                    <a:pt x="0" y="29972"/>
                  </a:lnTo>
                  <a:lnTo>
                    <a:pt x="0" y="120142"/>
                  </a:lnTo>
                  <a:lnTo>
                    <a:pt x="0" y="130302"/>
                  </a:lnTo>
                  <a:lnTo>
                    <a:pt x="27851" y="130302"/>
                  </a:lnTo>
                  <a:lnTo>
                    <a:pt x="27851" y="120142"/>
                  </a:lnTo>
                  <a:lnTo>
                    <a:pt x="14325" y="120142"/>
                  </a:lnTo>
                  <a:lnTo>
                    <a:pt x="14325" y="29972"/>
                  </a:lnTo>
                  <a:lnTo>
                    <a:pt x="27851" y="29972"/>
                  </a:lnTo>
                  <a:lnTo>
                    <a:pt x="27851" y="19812"/>
                  </a:lnTo>
                  <a:close/>
                </a:path>
                <a:path w="2432685" h="130809">
                  <a:moveTo>
                    <a:pt x="133502" y="34290"/>
                  </a:moveTo>
                  <a:lnTo>
                    <a:pt x="124904" y="34290"/>
                  </a:lnTo>
                  <a:lnTo>
                    <a:pt x="116814" y="33147"/>
                  </a:lnTo>
                  <a:lnTo>
                    <a:pt x="101714" y="28702"/>
                  </a:lnTo>
                  <a:lnTo>
                    <a:pt x="96202" y="25654"/>
                  </a:lnTo>
                  <a:lnTo>
                    <a:pt x="92735" y="21971"/>
                  </a:lnTo>
                  <a:lnTo>
                    <a:pt x="124980" y="21971"/>
                  </a:lnTo>
                  <a:lnTo>
                    <a:pt x="124980" y="9779"/>
                  </a:lnTo>
                  <a:lnTo>
                    <a:pt x="89700" y="9779"/>
                  </a:lnTo>
                  <a:lnTo>
                    <a:pt x="89700" y="0"/>
                  </a:lnTo>
                  <a:lnTo>
                    <a:pt x="74142" y="0"/>
                  </a:lnTo>
                  <a:lnTo>
                    <a:pt x="74142" y="9779"/>
                  </a:lnTo>
                  <a:lnTo>
                    <a:pt x="38747" y="9779"/>
                  </a:lnTo>
                  <a:lnTo>
                    <a:pt x="38747" y="21971"/>
                  </a:lnTo>
                  <a:lnTo>
                    <a:pt x="71107" y="21971"/>
                  </a:lnTo>
                  <a:lnTo>
                    <a:pt x="67818" y="25781"/>
                  </a:lnTo>
                  <a:lnTo>
                    <a:pt x="29222" y="34671"/>
                  </a:lnTo>
                  <a:lnTo>
                    <a:pt x="37325" y="46482"/>
                  </a:lnTo>
                  <a:lnTo>
                    <a:pt x="78193" y="34290"/>
                  </a:lnTo>
                  <a:lnTo>
                    <a:pt x="81978" y="30480"/>
                  </a:lnTo>
                  <a:lnTo>
                    <a:pt x="86144" y="34417"/>
                  </a:lnTo>
                  <a:lnTo>
                    <a:pt x="125907" y="46228"/>
                  </a:lnTo>
                  <a:lnTo>
                    <a:pt x="133502" y="34290"/>
                  </a:lnTo>
                  <a:close/>
                </a:path>
                <a:path w="2432685" h="130809">
                  <a:moveTo>
                    <a:pt x="137147" y="49911"/>
                  </a:moveTo>
                  <a:lnTo>
                    <a:pt x="26568" y="49911"/>
                  </a:lnTo>
                  <a:lnTo>
                    <a:pt x="26568" y="62611"/>
                  </a:lnTo>
                  <a:lnTo>
                    <a:pt x="74015" y="62611"/>
                  </a:lnTo>
                  <a:lnTo>
                    <a:pt x="74015" y="69850"/>
                  </a:lnTo>
                  <a:lnTo>
                    <a:pt x="42760" y="69850"/>
                  </a:lnTo>
                  <a:lnTo>
                    <a:pt x="42760" y="82169"/>
                  </a:lnTo>
                  <a:lnTo>
                    <a:pt x="105410" y="82169"/>
                  </a:lnTo>
                  <a:lnTo>
                    <a:pt x="105410" y="88392"/>
                  </a:lnTo>
                  <a:lnTo>
                    <a:pt x="42760" y="88392"/>
                  </a:lnTo>
                  <a:lnTo>
                    <a:pt x="42760" y="119126"/>
                  </a:lnTo>
                  <a:lnTo>
                    <a:pt x="123748" y="119126"/>
                  </a:lnTo>
                  <a:lnTo>
                    <a:pt x="123748" y="106807"/>
                  </a:lnTo>
                  <a:lnTo>
                    <a:pt x="58204" y="106807"/>
                  </a:lnTo>
                  <a:lnTo>
                    <a:pt x="58204" y="100457"/>
                  </a:lnTo>
                  <a:lnTo>
                    <a:pt x="120840" y="100457"/>
                  </a:lnTo>
                  <a:lnTo>
                    <a:pt x="120840" y="69850"/>
                  </a:lnTo>
                  <a:lnTo>
                    <a:pt x="89585" y="69850"/>
                  </a:lnTo>
                  <a:lnTo>
                    <a:pt x="89585" y="62611"/>
                  </a:lnTo>
                  <a:lnTo>
                    <a:pt x="137147" y="62611"/>
                  </a:lnTo>
                  <a:lnTo>
                    <a:pt x="137147" y="49911"/>
                  </a:lnTo>
                  <a:close/>
                </a:path>
                <a:path w="2432685" h="130809">
                  <a:moveTo>
                    <a:pt x="209727" y="19050"/>
                  </a:moveTo>
                  <a:lnTo>
                    <a:pt x="206921" y="13843"/>
                  </a:lnTo>
                  <a:lnTo>
                    <a:pt x="195681" y="5969"/>
                  </a:lnTo>
                  <a:lnTo>
                    <a:pt x="194411" y="5715"/>
                  </a:lnTo>
                  <a:lnTo>
                    <a:pt x="194411" y="22860"/>
                  </a:lnTo>
                  <a:lnTo>
                    <a:pt x="194411" y="28575"/>
                  </a:lnTo>
                  <a:lnTo>
                    <a:pt x="193040" y="30861"/>
                  </a:lnTo>
                  <a:lnTo>
                    <a:pt x="187515" y="34798"/>
                  </a:lnTo>
                  <a:lnTo>
                    <a:pt x="183743" y="35814"/>
                  </a:lnTo>
                  <a:lnTo>
                    <a:pt x="174117" y="35814"/>
                  </a:lnTo>
                  <a:lnTo>
                    <a:pt x="170319" y="34925"/>
                  </a:lnTo>
                  <a:lnTo>
                    <a:pt x="164896" y="30988"/>
                  </a:lnTo>
                  <a:lnTo>
                    <a:pt x="163537" y="28575"/>
                  </a:lnTo>
                  <a:lnTo>
                    <a:pt x="163537" y="23114"/>
                  </a:lnTo>
                  <a:lnTo>
                    <a:pt x="164909" y="20828"/>
                  </a:lnTo>
                  <a:lnTo>
                    <a:pt x="170484" y="17018"/>
                  </a:lnTo>
                  <a:lnTo>
                    <a:pt x="174244" y="16002"/>
                  </a:lnTo>
                  <a:lnTo>
                    <a:pt x="183959" y="16002"/>
                  </a:lnTo>
                  <a:lnTo>
                    <a:pt x="187769" y="17018"/>
                  </a:lnTo>
                  <a:lnTo>
                    <a:pt x="193090" y="20574"/>
                  </a:lnTo>
                  <a:lnTo>
                    <a:pt x="194411" y="22860"/>
                  </a:lnTo>
                  <a:lnTo>
                    <a:pt x="194411" y="5715"/>
                  </a:lnTo>
                  <a:lnTo>
                    <a:pt x="188239" y="4064"/>
                  </a:lnTo>
                  <a:lnTo>
                    <a:pt x="169951" y="4064"/>
                  </a:lnTo>
                  <a:lnTo>
                    <a:pt x="162560" y="6096"/>
                  </a:lnTo>
                  <a:lnTo>
                    <a:pt x="150952" y="13970"/>
                  </a:lnTo>
                  <a:lnTo>
                    <a:pt x="148145" y="19050"/>
                  </a:lnTo>
                  <a:lnTo>
                    <a:pt x="148082" y="32512"/>
                  </a:lnTo>
                  <a:lnTo>
                    <a:pt x="150914" y="37846"/>
                  </a:lnTo>
                  <a:lnTo>
                    <a:pt x="156629" y="41783"/>
                  </a:lnTo>
                  <a:lnTo>
                    <a:pt x="162331" y="45847"/>
                  </a:lnTo>
                  <a:lnTo>
                    <a:pt x="169786" y="47752"/>
                  </a:lnTo>
                  <a:lnTo>
                    <a:pt x="187985" y="47752"/>
                  </a:lnTo>
                  <a:lnTo>
                    <a:pt x="195376" y="45847"/>
                  </a:lnTo>
                  <a:lnTo>
                    <a:pt x="201117" y="41910"/>
                  </a:lnTo>
                  <a:lnTo>
                    <a:pt x="206857" y="37846"/>
                  </a:lnTo>
                  <a:lnTo>
                    <a:pt x="207949" y="35814"/>
                  </a:lnTo>
                  <a:lnTo>
                    <a:pt x="209727" y="32512"/>
                  </a:lnTo>
                  <a:lnTo>
                    <a:pt x="209727" y="19050"/>
                  </a:lnTo>
                  <a:close/>
                </a:path>
                <a:path w="2432685" h="130809">
                  <a:moveTo>
                    <a:pt x="217957" y="64262"/>
                  </a:moveTo>
                  <a:lnTo>
                    <a:pt x="216903" y="51562"/>
                  </a:lnTo>
                  <a:lnTo>
                    <a:pt x="199491" y="52578"/>
                  </a:lnTo>
                  <a:lnTo>
                    <a:pt x="180835" y="53213"/>
                  </a:lnTo>
                  <a:lnTo>
                    <a:pt x="160921" y="53721"/>
                  </a:lnTo>
                  <a:lnTo>
                    <a:pt x="139738" y="53848"/>
                  </a:lnTo>
                  <a:lnTo>
                    <a:pt x="141897" y="67183"/>
                  </a:lnTo>
                  <a:lnTo>
                    <a:pt x="149059" y="67183"/>
                  </a:lnTo>
                  <a:lnTo>
                    <a:pt x="165963" y="66802"/>
                  </a:lnTo>
                  <a:lnTo>
                    <a:pt x="175704" y="66421"/>
                  </a:lnTo>
                  <a:lnTo>
                    <a:pt x="175704" y="90551"/>
                  </a:lnTo>
                  <a:lnTo>
                    <a:pt x="190766" y="90551"/>
                  </a:lnTo>
                  <a:lnTo>
                    <a:pt x="190766" y="65786"/>
                  </a:lnTo>
                  <a:lnTo>
                    <a:pt x="204355" y="65151"/>
                  </a:lnTo>
                  <a:lnTo>
                    <a:pt x="217957" y="64262"/>
                  </a:lnTo>
                  <a:close/>
                </a:path>
                <a:path w="2432685" h="130809">
                  <a:moveTo>
                    <a:pt x="239458" y="1778"/>
                  </a:moveTo>
                  <a:lnTo>
                    <a:pt x="223888" y="1778"/>
                  </a:lnTo>
                  <a:lnTo>
                    <a:pt x="223888" y="71882"/>
                  </a:lnTo>
                  <a:lnTo>
                    <a:pt x="200837" y="71882"/>
                  </a:lnTo>
                  <a:lnTo>
                    <a:pt x="200837" y="83820"/>
                  </a:lnTo>
                  <a:lnTo>
                    <a:pt x="223888" y="83820"/>
                  </a:lnTo>
                  <a:lnTo>
                    <a:pt x="223888" y="92456"/>
                  </a:lnTo>
                  <a:lnTo>
                    <a:pt x="239458" y="92456"/>
                  </a:lnTo>
                  <a:lnTo>
                    <a:pt x="239458" y="1778"/>
                  </a:lnTo>
                  <a:close/>
                </a:path>
                <a:path w="2432685" h="130809">
                  <a:moveTo>
                    <a:pt x="242354" y="104394"/>
                  </a:moveTo>
                  <a:lnTo>
                    <a:pt x="172796" y="104394"/>
                  </a:lnTo>
                  <a:lnTo>
                    <a:pt x="172796" y="80518"/>
                  </a:lnTo>
                  <a:lnTo>
                    <a:pt x="157340" y="80518"/>
                  </a:lnTo>
                  <a:lnTo>
                    <a:pt x="157340" y="117475"/>
                  </a:lnTo>
                  <a:lnTo>
                    <a:pt x="242354" y="117475"/>
                  </a:lnTo>
                  <a:lnTo>
                    <a:pt x="242354" y="104394"/>
                  </a:lnTo>
                  <a:close/>
                </a:path>
                <a:path w="2432685" h="130809">
                  <a:moveTo>
                    <a:pt x="288315" y="18923"/>
                  </a:moveTo>
                  <a:lnTo>
                    <a:pt x="274091" y="18923"/>
                  </a:lnTo>
                  <a:lnTo>
                    <a:pt x="265226" y="31496"/>
                  </a:lnTo>
                  <a:lnTo>
                    <a:pt x="258889" y="45085"/>
                  </a:lnTo>
                  <a:lnTo>
                    <a:pt x="255092" y="59563"/>
                  </a:lnTo>
                  <a:lnTo>
                    <a:pt x="253834" y="75184"/>
                  </a:lnTo>
                  <a:lnTo>
                    <a:pt x="255092" y="91059"/>
                  </a:lnTo>
                  <a:lnTo>
                    <a:pt x="258889" y="105537"/>
                  </a:lnTo>
                  <a:lnTo>
                    <a:pt x="265226" y="118745"/>
                  </a:lnTo>
                  <a:lnTo>
                    <a:pt x="274091" y="130683"/>
                  </a:lnTo>
                  <a:lnTo>
                    <a:pt x="288315" y="130683"/>
                  </a:lnTo>
                  <a:lnTo>
                    <a:pt x="279819" y="117983"/>
                  </a:lnTo>
                  <a:lnTo>
                    <a:pt x="273748" y="104521"/>
                  </a:lnTo>
                  <a:lnTo>
                    <a:pt x="270116" y="90297"/>
                  </a:lnTo>
                  <a:lnTo>
                    <a:pt x="268909" y="75184"/>
                  </a:lnTo>
                  <a:lnTo>
                    <a:pt x="270116" y="59944"/>
                  </a:lnTo>
                  <a:lnTo>
                    <a:pt x="273748" y="45466"/>
                  </a:lnTo>
                  <a:lnTo>
                    <a:pt x="279819" y="31877"/>
                  </a:lnTo>
                  <a:lnTo>
                    <a:pt x="288315" y="18923"/>
                  </a:lnTo>
                  <a:close/>
                </a:path>
                <a:path w="2432685" h="130809">
                  <a:moveTo>
                    <a:pt x="378701" y="91567"/>
                  </a:moveTo>
                  <a:lnTo>
                    <a:pt x="375348" y="86106"/>
                  </a:lnTo>
                  <a:lnTo>
                    <a:pt x="368668" y="82169"/>
                  </a:lnTo>
                  <a:lnTo>
                    <a:pt x="363067" y="79502"/>
                  </a:lnTo>
                  <a:lnTo>
                    <a:pt x="362889" y="79502"/>
                  </a:lnTo>
                  <a:lnTo>
                    <a:pt x="362889" y="92202"/>
                  </a:lnTo>
                  <a:lnTo>
                    <a:pt x="362889" y="98679"/>
                  </a:lnTo>
                  <a:lnTo>
                    <a:pt x="361416" y="102997"/>
                  </a:lnTo>
                  <a:lnTo>
                    <a:pt x="357035" y="106045"/>
                  </a:lnTo>
                  <a:lnTo>
                    <a:pt x="349719" y="107950"/>
                  </a:lnTo>
                  <a:lnTo>
                    <a:pt x="339483" y="108585"/>
                  </a:lnTo>
                  <a:lnTo>
                    <a:pt x="329222" y="107950"/>
                  </a:lnTo>
                  <a:lnTo>
                    <a:pt x="321906" y="106045"/>
                  </a:lnTo>
                  <a:lnTo>
                    <a:pt x="317512" y="102997"/>
                  </a:lnTo>
                  <a:lnTo>
                    <a:pt x="316052" y="98679"/>
                  </a:lnTo>
                  <a:lnTo>
                    <a:pt x="316052" y="92202"/>
                  </a:lnTo>
                  <a:lnTo>
                    <a:pt x="323862" y="88900"/>
                  </a:lnTo>
                  <a:lnTo>
                    <a:pt x="355079" y="88900"/>
                  </a:lnTo>
                  <a:lnTo>
                    <a:pt x="362889" y="92202"/>
                  </a:lnTo>
                  <a:lnTo>
                    <a:pt x="362889" y="79502"/>
                  </a:lnTo>
                  <a:lnTo>
                    <a:pt x="356349" y="77724"/>
                  </a:lnTo>
                  <a:lnTo>
                    <a:pt x="348475" y="76581"/>
                  </a:lnTo>
                  <a:lnTo>
                    <a:pt x="339483" y="76200"/>
                  </a:lnTo>
                  <a:lnTo>
                    <a:pt x="330466" y="76581"/>
                  </a:lnTo>
                  <a:lnTo>
                    <a:pt x="300240" y="91567"/>
                  </a:lnTo>
                  <a:lnTo>
                    <a:pt x="300240" y="105791"/>
                  </a:lnTo>
                  <a:lnTo>
                    <a:pt x="339483" y="121158"/>
                  </a:lnTo>
                  <a:lnTo>
                    <a:pt x="348500" y="120777"/>
                  </a:lnTo>
                  <a:lnTo>
                    <a:pt x="377024" y="108585"/>
                  </a:lnTo>
                  <a:lnTo>
                    <a:pt x="378701" y="105791"/>
                  </a:lnTo>
                  <a:lnTo>
                    <a:pt x="378701" y="91567"/>
                  </a:lnTo>
                  <a:close/>
                </a:path>
                <a:path w="2432685" h="130809">
                  <a:moveTo>
                    <a:pt x="379564" y="33274"/>
                  </a:moveTo>
                  <a:lnTo>
                    <a:pt x="316547" y="33274"/>
                  </a:lnTo>
                  <a:lnTo>
                    <a:pt x="316547" y="17780"/>
                  </a:lnTo>
                  <a:lnTo>
                    <a:pt x="378333" y="17780"/>
                  </a:lnTo>
                  <a:lnTo>
                    <a:pt x="378333" y="4699"/>
                  </a:lnTo>
                  <a:lnTo>
                    <a:pt x="300863" y="4699"/>
                  </a:lnTo>
                  <a:lnTo>
                    <a:pt x="300863" y="46355"/>
                  </a:lnTo>
                  <a:lnTo>
                    <a:pt x="379564" y="46355"/>
                  </a:lnTo>
                  <a:lnTo>
                    <a:pt x="379564" y="33274"/>
                  </a:lnTo>
                  <a:close/>
                </a:path>
                <a:path w="2432685" h="130809">
                  <a:moveTo>
                    <a:pt x="394754" y="55600"/>
                  </a:moveTo>
                  <a:lnTo>
                    <a:pt x="284187" y="55600"/>
                  </a:lnTo>
                  <a:lnTo>
                    <a:pt x="284187" y="68834"/>
                  </a:lnTo>
                  <a:lnTo>
                    <a:pt x="394754" y="68834"/>
                  </a:lnTo>
                  <a:lnTo>
                    <a:pt x="394754" y="55600"/>
                  </a:lnTo>
                  <a:close/>
                </a:path>
                <a:path w="2432685" h="130809">
                  <a:moveTo>
                    <a:pt x="491502" y="81153"/>
                  </a:moveTo>
                  <a:lnTo>
                    <a:pt x="411683" y="81153"/>
                  </a:lnTo>
                  <a:lnTo>
                    <a:pt x="411683" y="94107"/>
                  </a:lnTo>
                  <a:lnTo>
                    <a:pt x="475932" y="94107"/>
                  </a:lnTo>
                  <a:lnTo>
                    <a:pt x="475932" y="121158"/>
                  </a:lnTo>
                  <a:lnTo>
                    <a:pt x="491502" y="121158"/>
                  </a:lnTo>
                  <a:lnTo>
                    <a:pt x="491502" y="81153"/>
                  </a:lnTo>
                  <a:close/>
                </a:path>
                <a:path w="2432685" h="130809">
                  <a:moveTo>
                    <a:pt x="507555" y="61214"/>
                  </a:moveTo>
                  <a:lnTo>
                    <a:pt x="460006" y="61214"/>
                  </a:lnTo>
                  <a:lnTo>
                    <a:pt x="460006" y="52959"/>
                  </a:lnTo>
                  <a:lnTo>
                    <a:pt x="492734" y="52959"/>
                  </a:lnTo>
                  <a:lnTo>
                    <a:pt x="492734" y="40386"/>
                  </a:lnTo>
                  <a:lnTo>
                    <a:pt x="429907" y="40386"/>
                  </a:lnTo>
                  <a:lnTo>
                    <a:pt x="429907" y="33528"/>
                  </a:lnTo>
                  <a:lnTo>
                    <a:pt x="490080" y="33528"/>
                  </a:lnTo>
                  <a:lnTo>
                    <a:pt x="490080" y="3175"/>
                  </a:lnTo>
                  <a:lnTo>
                    <a:pt x="414464" y="3175"/>
                  </a:lnTo>
                  <a:lnTo>
                    <a:pt x="414464" y="15875"/>
                  </a:lnTo>
                  <a:lnTo>
                    <a:pt x="474637" y="15875"/>
                  </a:lnTo>
                  <a:lnTo>
                    <a:pt x="474637" y="21971"/>
                  </a:lnTo>
                  <a:lnTo>
                    <a:pt x="414464" y="21971"/>
                  </a:lnTo>
                  <a:lnTo>
                    <a:pt x="414464" y="52959"/>
                  </a:lnTo>
                  <a:lnTo>
                    <a:pt x="444423" y="52959"/>
                  </a:lnTo>
                  <a:lnTo>
                    <a:pt x="444423" y="61214"/>
                  </a:lnTo>
                  <a:lnTo>
                    <a:pt x="396989" y="61214"/>
                  </a:lnTo>
                  <a:lnTo>
                    <a:pt x="396989" y="74168"/>
                  </a:lnTo>
                  <a:lnTo>
                    <a:pt x="507555" y="74168"/>
                  </a:lnTo>
                  <a:lnTo>
                    <a:pt x="507555" y="61214"/>
                  </a:lnTo>
                  <a:close/>
                </a:path>
                <a:path w="2432685" h="130809">
                  <a:moveTo>
                    <a:pt x="537641" y="75184"/>
                  </a:moveTo>
                  <a:lnTo>
                    <a:pt x="536371" y="59690"/>
                  </a:lnTo>
                  <a:lnTo>
                    <a:pt x="532561" y="45085"/>
                  </a:lnTo>
                  <a:lnTo>
                    <a:pt x="526211" y="31623"/>
                  </a:lnTo>
                  <a:lnTo>
                    <a:pt x="517321" y="18923"/>
                  </a:lnTo>
                  <a:lnTo>
                    <a:pt x="502983" y="18923"/>
                  </a:lnTo>
                  <a:lnTo>
                    <a:pt x="511517" y="31877"/>
                  </a:lnTo>
                  <a:lnTo>
                    <a:pt x="517626" y="45593"/>
                  </a:lnTo>
                  <a:lnTo>
                    <a:pt x="521284" y="60071"/>
                  </a:lnTo>
                  <a:lnTo>
                    <a:pt x="522516" y="75184"/>
                  </a:lnTo>
                  <a:lnTo>
                    <a:pt x="521284" y="90424"/>
                  </a:lnTo>
                  <a:lnTo>
                    <a:pt x="517626" y="104775"/>
                  </a:lnTo>
                  <a:lnTo>
                    <a:pt x="511517" y="118237"/>
                  </a:lnTo>
                  <a:lnTo>
                    <a:pt x="502983" y="130683"/>
                  </a:lnTo>
                  <a:lnTo>
                    <a:pt x="517258" y="130683"/>
                  </a:lnTo>
                  <a:lnTo>
                    <a:pt x="526173" y="118745"/>
                  </a:lnTo>
                  <a:lnTo>
                    <a:pt x="532536" y="105537"/>
                  </a:lnTo>
                  <a:lnTo>
                    <a:pt x="536359" y="90932"/>
                  </a:lnTo>
                  <a:lnTo>
                    <a:pt x="537641" y="75184"/>
                  </a:lnTo>
                  <a:close/>
                </a:path>
                <a:path w="2432685" h="130809">
                  <a:moveTo>
                    <a:pt x="652272" y="44577"/>
                  </a:moveTo>
                  <a:lnTo>
                    <a:pt x="634238" y="44577"/>
                  </a:lnTo>
                  <a:lnTo>
                    <a:pt x="635381" y="22352"/>
                  </a:lnTo>
                  <a:lnTo>
                    <a:pt x="635762" y="4445"/>
                  </a:lnTo>
                  <a:lnTo>
                    <a:pt x="559155" y="4445"/>
                  </a:lnTo>
                  <a:lnTo>
                    <a:pt x="559155" y="17526"/>
                  </a:lnTo>
                  <a:lnTo>
                    <a:pt x="620141" y="17526"/>
                  </a:lnTo>
                  <a:lnTo>
                    <a:pt x="620141" y="23876"/>
                  </a:lnTo>
                  <a:lnTo>
                    <a:pt x="619252" y="44577"/>
                  </a:lnTo>
                  <a:lnTo>
                    <a:pt x="541794" y="44577"/>
                  </a:lnTo>
                  <a:lnTo>
                    <a:pt x="541794" y="57531"/>
                  </a:lnTo>
                  <a:lnTo>
                    <a:pt x="588378" y="57531"/>
                  </a:lnTo>
                  <a:lnTo>
                    <a:pt x="588378" y="74803"/>
                  </a:lnTo>
                  <a:lnTo>
                    <a:pt x="556056" y="74803"/>
                  </a:lnTo>
                  <a:lnTo>
                    <a:pt x="556056" y="88011"/>
                  </a:lnTo>
                  <a:lnTo>
                    <a:pt x="620395" y="88011"/>
                  </a:lnTo>
                  <a:lnTo>
                    <a:pt x="620395" y="121158"/>
                  </a:lnTo>
                  <a:lnTo>
                    <a:pt x="636016" y="121158"/>
                  </a:lnTo>
                  <a:lnTo>
                    <a:pt x="636016" y="74803"/>
                  </a:lnTo>
                  <a:lnTo>
                    <a:pt x="603821" y="74803"/>
                  </a:lnTo>
                  <a:lnTo>
                    <a:pt x="603821" y="57531"/>
                  </a:lnTo>
                  <a:lnTo>
                    <a:pt x="652272" y="57531"/>
                  </a:lnTo>
                  <a:lnTo>
                    <a:pt x="652272" y="44577"/>
                  </a:lnTo>
                  <a:close/>
                </a:path>
                <a:path w="2432685" h="130809">
                  <a:moveTo>
                    <a:pt x="678688" y="19812"/>
                  </a:moveTo>
                  <a:lnTo>
                    <a:pt x="650748" y="19812"/>
                  </a:lnTo>
                  <a:lnTo>
                    <a:pt x="650748" y="29972"/>
                  </a:lnTo>
                  <a:lnTo>
                    <a:pt x="664210" y="29972"/>
                  </a:lnTo>
                  <a:lnTo>
                    <a:pt x="664210" y="120142"/>
                  </a:lnTo>
                  <a:lnTo>
                    <a:pt x="650748" y="120142"/>
                  </a:lnTo>
                  <a:lnTo>
                    <a:pt x="650748" y="130302"/>
                  </a:lnTo>
                  <a:lnTo>
                    <a:pt x="678688" y="130302"/>
                  </a:lnTo>
                  <a:lnTo>
                    <a:pt x="678688" y="120142"/>
                  </a:lnTo>
                  <a:lnTo>
                    <a:pt x="678688" y="29972"/>
                  </a:lnTo>
                  <a:lnTo>
                    <a:pt x="678688" y="19812"/>
                  </a:lnTo>
                  <a:close/>
                </a:path>
                <a:path w="2432685" h="130809">
                  <a:moveTo>
                    <a:pt x="703961" y="94488"/>
                  </a:moveTo>
                  <a:lnTo>
                    <a:pt x="687959" y="94488"/>
                  </a:lnTo>
                  <a:lnTo>
                    <a:pt x="681228" y="126365"/>
                  </a:lnTo>
                  <a:lnTo>
                    <a:pt x="694436" y="126365"/>
                  </a:lnTo>
                  <a:lnTo>
                    <a:pt x="703961" y="94488"/>
                  </a:lnTo>
                  <a:close/>
                </a:path>
                <a:path w="2432685" h="130809">
                  <a:moveTo>
                    <a:pt x="777875" y="19812"/>
                  </a:moveTo>
                  <a:lnTo>
                    <a:pt x="750062" y="19812"/>
                  </a:lnTo>
                  <a:lnTo>
                    <a:pt x="750062" y="29972"/>
                  </a:lnTo>
                  <a:lnTo>
                    <a:pt x="750062" y="120142"/>
                  </a:lnTo>
                  <a:lnTo>
                    <a:pt x="750062" y="130302"/>
                  </a:lnTo>
                  <a:lnTo>
                    <a:pt x="777875" y="130302"/>
                  </a:lnTo>
                  <a:lnTo>
                    <a:pt x="777875" y="120142"/>
                  </a:lnTo>
                  <a:lnTo>
                    <a:pt x="764286" y="120142"/>
                  </a:lnTo>
                  <a:lnTo>
                    <a:pt x="764286" y="29972"/>
                  </a:lnTo>
                  <a:lnTo>
                    <a:pt x="777875" y="29972"/>
                  </a:lnTo>
                  <a:lnTo>
                    <a:pt x="777875" y="19812"/>
                  </a:lnTo>
                  <a:close/>
                </a:path>
                <a:path w="2432685" h="130809">
                  <a:moveTo>
                    <a:pt x="883539" y="34290"/>
                  </a:moveTo>
                  <a:lnTo>
                    <a:pt x="874903" y="34290"/>
                  </a:lnTo>
                  <a:lnTo>
                    <a:pt x="866775" y="33147"/>
                  </a:lnTo>
                  <a:lnTo>
                    <a:pt x="851662" y="28702"/>
                  </a:lnTo>
                  <a:lnTo>
                    <a:pt x="846201" y="25654"/>
                  </a:lnTo>
                  <a:lnTo>
                    <a:pt x="842772" y="21971"/>
                  </a:lnTo>
                  <a:lnTo>
                    <a:pt x="875030" y="21971"/>
                  </a:lnTo>
                  <a:lnTo>
                    <a:pt x="875030" y="9779"/>
                  </a:lnTo>
                  <a:lnTo>
                    <a:pt x="839724" y="9779"/>
                  </a:lnTo>
                  <a:lnTo>
                    <a:pt x="839724" y="0"/>
                  </a:lnTo>
                  <a:lnTo>
                    <a:pt x="824103" y="0"/>
                  </a:lnTo>
                  <a:lnTo>
                    <a:pt x="824103" y="9779"/>
                  </a:lnTo>
                  <a:lnTo>
                    <a:pt x="788797" y="9779"/>
                  </a:lnTo>
                  <a:lnTo>
                    <a:pt x="788797" y="21971"/>
                  </a:lnTo>
                  <a:lnTo>
                    <a:pt x="821055" y="21971"/>
                  </a:lnTo>
                  <a:lnTo>
                    <a:pt x="817880" y="25781"/>
                  </a:lnTo>
                  <a:lnTo>
                    <a:pt x="779272" y="34671"/>
                  </a:lnTo>
                  <a:lnTo>
                    <a:pt x="787273" y="46482"/>
                  </a:lnTo>
                  <a:lnTo>
                    <a:pt x="828167" y="34290"/>
                  </a:lnTo>
                  <a:lnTo>
                    <a:pt x="831977" y="30480"/>
                  </a:lnTo>
                  <a:lnTo>
                    <a:pt x="836168" y="34417"/>
                  </a:lnTo>
                  <a:lnTo>
                    <a:pt x="875919" y="46228"/>
                  </a:lnTo>
                  <a:lnTo>
                    <a:pt x="883539" y="34290"/>
                  </a:lnTo>
                  <a:close/>
                </a:path>
                <a:path w="2432685" h="130809">
                  <a:moveTo>
                    <a:pt x="887095" y="49911"/>
                  </a:moveTo>
                  <a:lnTo>
                    <a:pt x="776605" y="49911"/>
                  </a:lnTo>
                  <a:lnTo>
                    <a:pt x="776605" y="62611"/>
                  </a:lnTo>
                  <a:lnTo>
                    <a:pt x="823976" y="62611"/>
                  </a:lnTo>
                  <a:lnTo>
                    <a:pt x="823976" y="69850"/>
                  </a:lnTo>
                  <a:lnTo>
                    <a:pt x="792734" y="69850"/>
                  </a:lnTo>
                  <a:lnTo>
                    <a:pt x="792734" y="82169"/>
                  </a:lnTo>
                  <a:lnTo>
                    <a:pt x="855345" y="82169"/>
                  </a:lnTo>
                  <a:lnTo>
                    <a:pt x="855345" y="88392"/>
                  </a:lnTo>
                  <a:lnTo>
                    <a:pt x="792734" y="88392"/>
                  </a:lnTo>
                  <a:lnTo>
                    <a:pt x="792734" y="119126"/>
                  </a:lnTo>
                  <a:lnTo>
                    <a:pt x="873760" y="119126"/>
                  </a:lnTo>
                  <a:lnTo>
                    <a:pt x="873760" y="106807"/>
                  </a:lnTo>
                  <a:lnTo>
                    <a:pt x="808228" y="106807"/>
                  </a:lnTo>
                  <a:lnTo>
                    <a:pt x="808228" y="100457"/>
                  </a:lnTo>
                  <a:lnTo>
                    <a:pt x="870839" y="100457"/>
                  </a:lnTo>
                  <a:lnTo>
                    <a:pt x="870839" y="69850"/>
                  </a:lnTo>
                  <a:lnTo>
                    <a:pt x="839597" y="69850"/>
                  </a:lnTo>
                  <a:lnTo>
                    <a:pt x="839597" y="62611"/>
                  </a:lnTo>
                  <a:lnTo>
                    <a:pt x="887095" y="62611"/>
                  </a:lnTo>
                  <a:lnTo>
                    <a:pt x="887095" y="49911"/>
                  </a:lnTo>
                  <a:close/>
                </a:path>
                <a:path w="2432685" h="130809">
                  <a:moveTo>
                    <a:pt x="959739" y="19050"/>
                  </a:moveTo>
                  <a:lnTo>
                    <a:pt x="958088" y="16002"/>
                  </a:lnTo>
                  <a:lnTo>
                    <a:pt x="956945" y="13843"/>
                  </a:lnTo>
                  <a:lnTo>
                    <a:pt x="951230" y="9906"/>
                  </a:lnTo>
                  <a:lnTo>
                    <a:pt x="945642" y="5969"/>
                  </a:lnTo>
                  <a:lnTo>
                    <a:pt x="944372" y="5715"/>
                  </a:lnTo>
                  <a:lnTo>
                    <a:pt x="944372" y="22860"/>
                  </a:lnTo>
                  <a:lnTo>
                    <a:pt x="944372" y="28575"/>
                  </a:lnTo>
                  <a:lnTo>
                    <a:pt x="942975" y="30861"/>
                  </a:lnTo>
                  <a:lnTo>
                    <a:pt x="940308" y="32893"/>
                  </a:lnTo>
                  <a:lnTo>
                    <a:pt x="937514" y="34798"/>
                  </a:lnTo>
                  <a:lnTo>
                    <a:pt x="933704" y="35814"/>
                  </a:lnTo>
                  <a:lnTo>
                    <a:pt x="924052" y="35814"/>
                  </a:lnTo>
                  <a:lnTo>
                    <a:pt x="920242" y="34925"/>
                  </a:lnTo>
                  <a:lnTo>
                    <a:pt x="914908" y="30988"/>
                  </a:lnTo>
                  <a:lnTo>
                    <a:pt x="913511" y="28575"/>
                  </a:lnTo>
                  <a:lnTo>
                    <a:pt x="913511" y="23114"/>
                  </a:lnTo>
                  <a:lnTo>
                    <a:pt x="914908" y="20828"/>
                  </a:lnTo>
                  <a:lnTo>
                    <a:pt x="920496" y="17018"/>
                  </a:lnTo>
                  <a:lnTo>
                    <a:pt x="924179" y="16002"/>
                  </a:lnTo>
                  <a:lnTo>
                    <a:pt x="933958" y="16002"/>
                  </a:lnTo>
                  <a:lnTo>
                    <a:pt x="937768" y="17018"/>
                  </a:lnTo>
                  <a:lnTo>
                    <a:pt x="943102" y="20574"/>
                  </a:lnTo>
                  <a:lnTo>
                    <a:pt x="944372" y="22860"/>
                  </a:lnTo>
                  <a:lnTo>
                    <a:pt x="944372" y="5715"/>
                  </a:lnTo>
                  <a:lnTo>
                    <a:pt x="938149" y="4064"/>
                  </a:lnTo>
                  <a:lnTo>
                    <a:pt x="919988" y="4064"/>
                  </a:lnTo>
                  <a:lnTo>
                    <a:pt x="912495" y="6096"/>
                  </a:lnTo>
                  <a:lnTo>
                    <a:pt x="906780" y="10033"/>
                  </a:lnTo>
                  <a:lnTo>
                    <a:pt x="900938" y="13970"/>
                  </a:lnTo>
                  <a:lnTo>
                    <a:pt x="898017" y="19050"/>
                  </a:lnTo>
                  <a:lnTo>
                    <a:pt x="898017" y="32512"/>
                  </a:lnTo>
                  <a:lnTo>
                    <a:pt x="900938" y="37846"/>
                  </a:lnTo>
                  <a:lnTo>
                    <a:pt x="906653" y="41783"/>
                  </a:lnTo>
                  <a:lnTo>
                    <a:pt x="912368" y="45847"/>
                  </a:lnTo>
                  <a:lnTo>
                    <a:pt x="919734" y="47752"/>
                  </a:lnTo>
                  <a:lnTo>
                    <a:pt x="938022" y="47752"/>
                  </a:lnTo>
                  <a:lnTo>
                    <a:pt x="959739" y="32512"/>
                  </a:lnTo>
                  <a:lnTo>
                    <a:pt x="959739" y="19050"/>
                  </a:lnTo>
                  <a:close/>
                </a:path>
                <a:path w="2432685" h="130809">
                  <a:moveTo>
                    <a:pt x="967867" y="64262"/>
                  </a:moveTo>
                  <a:lnTo>
                    <a:pt x="966838" y="51562"/>
                  </a:lnTo>
                  <a:lnTo>
                    <a:pt x="949452" y="52578"/>
                  </a:lnTo>
                  <a:lnTo>
                    <a:pt x="930783" y="53213"/>
                  </a:lnTo>
                  <a:lnTo>
                    <a:pt x="910971" y="53721"/>
                  </a:lnTo>
                  <a:lnTo>
                    <a:pt x="889762" y="53848"/>
                  </a:lnTo>
                  <a:lnTo>
                    <a:pt x="891921" y="67183"/>
                  </a:lnTo>
                  <a:lnTo>
                    <a:pt x="899033" y="67183"/>
                  </a:lnTo>
                  <a:lnTo>
                    <a:pt x="915924" y="66802"/>
                  </a:lnTo>
                  <a:lnTo>
                    <a:pt x="925703" y="66421"/>
                  </a:lnTo>
                  <a:lnTo>
                    <a:pt x="925703" y="90551"/>
                  </a:lnTo>
                  <a:lnTo>
                    <a:pt x="940689" y="90551"/>
                  </a:lnTo>
                  <a:lnTo>
                    <a:pt x="940689" y="65786"/>
                  </a:lnTo>
                  <a:lnTo>
                    <a:pt x="954278" y="65151"/>
                  </a:lnTo>
                  <a:lnTo>
                    <a:pt x="967867" y="64262"/>
                  </a:lnTo>
                  <a:close/>
                </a:path>
                <a:path w="2432685" h="130809">
                  <a:moveTo>
                    <a:pt x="989444" y="1778"/>
                  </a:moveTo>
                  <a:lnTo>
                    <a:pt x="973836" y="1778"/>
                  </a:lnTo>
                  <a:lnTo>
                    <a:pt x="973836" y="71882"/>
                  </a:lnTo>
                  <a:lnTo>
                    <a:pt x="950849" y="71882"/>
                  </a:lnTo>
                  <a:lnTo>
                    <a:pt x="950849" y="83820"/>
                  </a:lnTo>
                  <a:lnTo>
                    <a:pt x="973836" y="83820"/>
                  </a:lnTo>
                  <a:lnTo>
                    <a:pt x="973836" y="92456"/>
                  </a:lnTo>
                  <a:lnTo>
                    <a:pt x="989444" y="92456"/>
                  </a:lnTo>
                  <a:lnTo>
                    <a:pt x="989444" y="1778"/>
                  </a:lnTo>
                  <a:close/>
                </a:path>
                <a:path w="2432685" h="130809">
                  <a:moveTo>
                    <a:pt x="992378" y="104394"/>
                  </a:moveTo>
                  <a:lnTo>
                    <a:pt x="922782" y="104394"/>
                  </a:lnTo>
                  <a:lnTo>
                    <a:pt x="922782" y="80518"/>
                  </a:lnTo>
                  <a:lnTo>
                    <a:pt x="907288" y="80518"/>
                  </a:lnTo>
                  <a:lnTo>
                    <a:pt x="907288" y="117475"/>
                  </a:lnTo>
                  <a:lnTo>
                    <a:pt x="992378" y="117475"/>
                  </a:lnTo>
                  <a:lnTo>
                    <a:pt x="992378" y="104394"/>
                  </a:lnTo>
                  <a:close/>
                </a:path>
                <a:path w="2432685" h="130809">
                  <a:moveTo>
                    <a:pt x="1038225" y="18923"/>
                  </a:moveTo>
                  <a:lnTo>
                    <a:pt x="1024001" y="18923"/>
                  </a:lnTo>
                  <a:lnTo>
                    <a:pt x="1015111" y="31496"/>
                  </a:lnTo>
                  <a:lnTo>
                    <a:pt x="1008888" y="45085"/>
                  </a:lnTo>
                  <a:lnTo>
                    <a:pt x="1005078" y="59563"/>
                  </a:lnTo>
                  <a:lnTo>
                    <a:pt x="1003808" y="75184"/>
                  </a:lnTo>
                  <a:lnTo>
                    <a:pt x="1005078" y="91059"/>
                  </a:lnTo>
                  <a:lnTo>
                    <a:pt x="1008888" y="105537"/>
                  </a:lnTo>
                  <a:lnTo>
                    <a:pt x="1015111" y="118745"/>
                  </a:lnTo>
                  <a:lnTo>
                    <a:pt x="1024001" y="130683"/>
                  </a:lnTo>
                  <a:lnTo>
                    <a:pt x="1038225" y="130683"/>
                  </a:lnTo>
                  <a:lnTo>
                    <a:pt x="1029716" y="117983"/>
                  </a:lnTo>
                  <a:lnTo>
                    <a:pt x="1023747" y="104521"/>
                  </a:lnTo>
                  <a:lnTo>
                    <a:pt x="1020064" y="90297"/>
                  </a:lnTo>
                  <a:lnTo>
                    <a:pt x="1018921" y="75184"/>
                  </a:lnTo>
                  <a:lnTo>
                    <a:pt x="1020064" y="59944"/>
                  </a:lnTo>
                  <a:lnTo>
                    <a:pt x="1023747" y="45466"/>
                  </a:lnTo>
                  <a:lnTo>
                    <a:pt x="1029716" y="31877"/>
                  </a:lnTo>
                  <a:lnTo>
                    <a:pt x="1038225" y="18923"/>
                  </a:lnTo>
                  <a:close/>
                </a:path>
                <a:path w="2432685" h="130809">
                  <a:moveTo>
                    <a:pt x="1128649" y="91567"/>
                  </a:moveTo>
                  <a:lnTo>
                    <a:pt x="1127125" y="88900"/>
                  </a:lnTo>
                  <a:lnTo>
                    <a:pt x="1125347" y="86106"/>
                  </a:lnTo>
                  <a:lnTo>
                    <a:pt x="1118616" y="82169"/>
                  </a:lnTo>
                  <a:lnTo>
                    <a:pt x="1113028" y="79502"/>
                  </a:lnTo>
                  <a:lnTo>
                    <a:pt x="1112774" y="79502"/>
                  </a:lnTo>
                  <a:lnTo>
                    <a:pt x="1112774" y="92202"/>
                  </a:lnTo>
                  <a:lnTo>
                    <a:pt x="1112774" y="105283"/>
                  </a:lnTo>
                  <a:lnTo>
                    <a:pt x="1105027" y="108585"/>
                  </a:lnTo>
                  <a:lnTo>
                    <a:pt x="1073785" y="108585"/>
                  </a:lnTo>
                  <a:lnTo>
                    <a:pt x="1066038" y="105283"/>
                  </a:lnTo>
                  <a:lnTo>
                    <a:pt x="1066038" y="92202"/>
                  </a:lnTo>
                  <a:lnTo>
                    <a:pt x="1073785" y="88900"/>
                  </a:lnTo>
                  <a:lnTo>
                    <a:pt x="1105027" y="88900"/>
                  </a:lnTo>
                  <a:lnTo>
                    <a:pt x="1112774" y="92202"/>
                  </a:lnTo>
                  <a:lnTo>
                    <a:pt x="1112774" y="79502"/>
                  </a:lnTo>
                  <a:lnTo>
                    <a:pt x="1106297" y="77724"/>
                  </a:lnTo>
                  <a:lnTo>
                    <a:pt x="1098423" y="76581"/>
                  </a:lnTo>
                  <a:lnTo>
                    <a:pt x="1089406" y="76200"/>
                  </a:lnTo>
                  <a:lnTo>
                    <a:pt x="1080389" y="76581"/>
                  </a:lnTo>
                  <a:lnTo>
                    <a:pt x="1050163" y="91567"/>
                  </a:lnTo>
                  <a:lnTo>
                    <a:pt x="1050163" y="105791"/>
                  </a:lnTo>
                  <a:lnTo>
                    <a:pt x="1089406" y="121158"/>
                  </a:lnTo>
                  <a:lnTo>
                    <a:pt x="1098423" y="120777"/>
                  </a:lnTo>
                  <a:lnTo>
                    <a:pt x="1126998" y="108585"/>
                  </a:lnTo>
                  <a:lnTo>
                    <a:pt x="1128649" y="105791"/>
                  </a:lnTo>
                  <a:lnTo>
                    <a:pt x="1128649" y="91567"/>
                  </a:lnTo>
                  <a:close/>
                </a:path>
                <a:path w="2432685" h="130809">
                  <a:moveTo>
                    <a:pt x="1129538" y="33274"/>
                  </a:moveTo>
                  <a:lnTo>
                    <a:pt x="1066546" y="33274"/>
                  </a:lnTo>
                  <a:lnTo>
                    <a:pt x="1066546" y="17780"/>
                  </a:lnTo>
                  <a:lnTo>
                    <a:pt x="1128268" y="17780"/>
                  </a:lnTo>
                  <a:lnTo>
                    <a:pt x="1128268" y="4699"/>
                  </a:lnTo>
                  <a:lnTo>
                    <a:pt x="1050798" y="4699"/>
                  </a:lnTo>
                  <a:lnTo>
                    <a:pt x="1050798" y="46355"/>
                  </a:lnTo>
                  <a:lnTo>
                    <a:pt x="1129538" y="46355"/>
                  </a:lnTo>
                  <a:lnTo>
                    <a:pt x="1129538" y="33274"/>
                  </a:lnTo>
                  <a:close/>
                </a:path>
                <a:path w="2432685" h="130809">
                  <a:moveTo>
                    <a:pt x="1144663" y="55600"/>
                  </a:moveTo>
                  <a:lnTo>
                    <a:pt x="1034161" y="55600"/>
                  </a:lnTo>
                  <a:lnTo>
                    <a:pt x="1034161" y="68834"/>
                  </a:lnTo>
                  <a:lnTo>
                    <a:pt x="1144663" y="68834"/>
                  </a:lnTo>
                  <a:lnTo>
                    <a:pt x="1144663" y="55600"/>
                  </a:lnTo>
                  <a:close/>
                </a:path>
                <a:path w="2432685" h="130809">
                  <a:moveTo>
                    <a:pt x="1241425" y="81153"/>
                  </a:moveTo>
                  <a:lnTo>
                    <a:pt x="1161669" y="81153"/>
                  </a:lnTo>
                  <a:lnTo>
                    <a:pt x="1161669" y="94107"/>
                  </a:lnTo>
                  <a:lnTo>
                    <a:pt x="1225804" y="94107"/>
                  </a:lnTo>
                  <a:lnTo>
                    <a:pt x="1225804" y="121158"/>
                  </a:lnTo>
                  <a:lnTo>
                    <a:pt x="1241425" y="121158"/>
                  </a:lnTo>
                  <a:lnTo>
                    <a:pt x="1241425" y="81153"/>
                  </a:lnTo>
                  <a:close/>
                </a:path>
                <a:path w="2432685" h="130809">
                  <a:moveTo>
                    <a:pt x="1257427" y="61214"/>
                  </a:moveTo>
                  <a:lnTo>
                    <a:pt x="1209929" y="61214"/>
                  </a:lnTo>
                  <a:lnTo>
                    <a:pt x="1209929" y="52959"/>
                  </a:lnTo>
                  <a:lnTo>
                    <a:pt x="1242695" y="52959"/>
                  </a:lnTo>
                  <a:lnTo>
                    <a:pt x="1242695" y="40386"/>
                  </a:lnTo>
                  <a:lnTo>
                    <a:pt x="1179830" y="40386"/>
                  </a:lnTo>
                  <a:lnTo>
                    <a:pt x="1179830" y="33528"/>
                  </a:lnTo>
                  <a:lnTo>
                    <a:pt x="1240028" y="33528"/>
                  </a:lnTo>
                  <a:lnTo>
                    <a:pt x="1240028" y="3175"/>
                  </a:lnTo>
                  <a:lnTo>
                    <a:pt x="1164336" y="3175"/>
                  </a:lnTo>
                  <a:lnTo>
                    <a:pt x="1164336" y="15875"/>
                  </a:lnTo>
                  <a:lnTo>
                    <a:pt x="1224534" y="15875"/>
                  </a:lnTo>
                  <a:lnTo>
                    <a:pt x="1224534" y="21971"/>
                  </a:lnTo>
                  <a:lnTo>
                    <a:pt x="1164336" y="21971"/>
                  </a:lnTo>
                  <a:lnTo>
                    <a:pt x="1164336" y="52959"/>
                  </a:lnTo>
                  <a:lnTo>
                    <a:pt x="1194308" y="52959"/>
                  </a:lnTo>
                  <a:lnTo>
                    <a:pt x="1194308" y="61214"/>
                  </a:lnTo>
                  <a:lnTo>
                    <a:pt x="1146937" y="61214"/>
                  </a:lnTo>
                  <a:lnTo>
                    <a:pt x="1146937" y="74168"/>
                  </a:lnTo>
                  <a:lnTo>
                    <a:pt x="1257427" y="74168"/>
                  </a:lnTo>
                  <a:lnTo>
                    <a:pt x="1257427" y="61214"/>
                  </a:lnTo>
                  <a:close/>
                </a:path>
                <a:path w="2432685" h="130809">
                  <a:moveTo>
                    <a:pt x="1287653" y="75184"/>
                  </a:moveTo>
                  <a:lnTo>
                    <a:pt x="1286383" y="59690"/>
                  </a:lnTo>
                  <a:lnTo>
                    <a:pt x="1282573" y="45085"/>
                  </a:lnTo>
                  <a:lnTo>
                    <a:pt x="1276223" y="31623"/>
                  </a:lnTo>
                  <a:lnTo>
                    <a:pt x="1267206" y="18923"/>
                  </a:lnTo>
                  <a:lnTo>
                    <a:pt x="1252855" y="18923"/>
                  </a:lnTo>
                  <a:lnTo>
                    <a:pt x="1261491" y="31877"/>
                  </a:lnTo>
                  <a:lnTo>
                    <a:pt x="1267587" y="45593"/>
                  </a:lnTo>
                  <a:lnTo>
                    <a:pt x="1271270" y="60071"/>
                  </a:lnTo>
                  <a:lnTo>
                    <a:pt x="1272413" y="75184"/>
                  </a:lnTo>
                  <a:lnTo>
                    <a:pt x="1271270" y="90424"/>
                  </a:lnTo>
                  <a:lnTo>
                    <a:pt x="1267587" y="104775"/>
                  </a:lnTo>
                  <a:lnTo>
                    <a:pt x="1261491" y="118237"/>
                  </a:lnTo>
                  <a:lnTo>
                    <a:pt x="1252855" y="130683"/>
                  </a:lnTo>
                  <a:lnTo>
                    <a:pt x="1267206" y="130683"/>
                  </a:lnTo>
                  <a:lnTo>
                    <a:pt x="1276223" y="118745"/>
                  </a:lnTo>
                  <a:lnTo>
                    <a:pt x="1282573" y="105537"/>
                  </a:lnTo>
                  <a:lnTo>
                    <a:pt x="1286383" y="90932"/>
                  </a:lnTo>
                  <a:lnTo>
                    <a:pt x="1287653" y="75184"/>
                  </a:lnTo>
                  <a:close/>
                </a:path>
                <a:path w="2432685" h="130809">
                  <a:moveTo>
                    <a:pt x="1402334" y="55245"/>
                  </a:moveTo>
                  <a:lnTo>
                    <a:pt x="1384046" y="55245"/>
                  </a:lnTo>
                  <a:lnTo>
                    <a:pt x="1385570" y="29972"/>
                  </a:lnTo>
                  <a:lnTo>
                    <a:pt x="1386205" y="6985"/>
                  </a:lnTo>
                  <a:lnTo>
                    <a:pt x="1308608" y="6985"/>
                  </a:lnTo>
                  <a:lnTo>
                    <a:pt x="1308608" y="20066"/>
                  </a:lnTo>
                  <a:lnTo>
                    <a:pt x="1370711" y="20066"/>
                  </a:lnTo>
                  <a:lnTo>
                    <a:pt x="1370203" y="35179"/>
                  </a:lnTo>
                  <a:lnTo>
                    <a:pt x="1369060" y="55245"/>
                  </a:lnTo>
                  <a:lnTo>
                    <a:pt x="1291844" y="55245"/>
                  </a:lnTo>
                  <a:lnTo>
                    <a:pt x="1291844" y="68453"/>
                  </a:lnTo>
                  <a:lnTo>
                    <a:pt x="1338326" y="68453"/>
                  </a:lnTo>
                  <a:lnTo>
                    <a:pt x="1338326" y="121158"/>
                  </a:lnTo>
                  <a:lnTo>
                    <a:pt x="1353947" y="121158"/>
                  </a:lnTo>
                  <a:lnTo>
                    <a:pt x="1353947" y="68453"/>
                  </a:lnTo>
                  <a:lnTo>
                    <a:pt x="1402334" y="68453"/>
                  </a:lnTo>
                  <a:lnTo>
                    <a:pt x="1402334" y="55245"/>
                  </a:lnTo>
                  <a:close/>
                </a:path>
                <a:path w="2432685" h="130809">
                  <a:moveTo>
                    <a:pt x="1498473" y="4699"/>
                  </a:moveTo>
                  <a:lnTo>
                    <a:pt x="1482979" y="4699"/>
                  </a:lnTo>
                  <a:lnTo>
                    <a:pt x="1482979" y="16002"/>
                  </a:lnTo>
                  <a:lnTo>
                    <a:pt x="1482979" y="28702"/>
                  </a:lnTo>
                  <a:lnTo>
                    <a:pt x="1482979" y="38227"/>
                  </a:lnTo>
                  <a:lnTo>
                    <a:pt x="1436751" y="38227"/>
                  </a:lnTo>
                  <a:lnTo>
                    <a:pt x="1436751" y="28702"/>
                  </a:lnTo>
                  <a:lnTo>
                    <a:pt x="1482979" y="28702"/>
                  </a:lnTo>
                  <a:lnTo>
                    <a:pt x="1482979" y="16002"/>
                  </a:lnTo>
                  <a:lnTo>
                    <a:pt x="1436751" y="16002"/>
                  </a:lnTo>
                  <a:lnTo>
                    <a:pt x="1436751" y="4699"/>
                  </a:lnTo>
                  <a:lnTo>
                    <a:pt x="1421257" y="4699"/>
                  </a:lnTo>
                  <a:lnTo>
                    <a:pt x="1421257" y="51181"/>
                  </a:lnTo>
                  <a:lnTo>
                    <a:pt x="1498473" y="51181"/>
                  </a:lnTo>
                  <a:lnTo>
                    <a:pt x="1498473" y="38227"/>
                  </a:lnTo>
                  <a:lnTo>
                    <a:pt x="1498473" y="4699"/>
                  </a:lnTo>
                  <a:close/>
                </a:path>
                <a:path w="2432685" h="130809">
                  <a:moveTo>
                    <a:pt x="1500505" y="104902"/>
                  </a:moveTo>
                  <a:lnTo>
                    <a:pt x="1436497" y="104902"/>
                  </a:lnTo>
                  <a:lnTo>
                    <a:pt x="1436497" y="82169"/>
                  </a:lnTo>
                  <a:lnTo>
                    <a:pt x="1420876" y="82169"/>
                  </a:lnTo>
                  <a:lnTo>
                    <a:pt x="1420876" y="117856"/>
                  </a:lnTo>
                  <a:lnTo>
                    <a:pt x="1500505" y="117856"/>
                  </a:lnTo>
                  <a:lnTo>
                    <a:pt x="1500505" y="104902"/>
                  </a:lnTo>
                  <a:close/>
                </a:path>
                <a:path w="2432685" h="130809">
                  <a:moveTo>
                    <a:pt x="1515110" y="60452"/>
                  </a:moveTo>
                  <a:lnTo>
                    <a:pt x="1404620" y="60452"/>
                  </a:lnTo>
                  <a:lnTo>
                    <a:pt x="1404620" y="74422"/>
                  </a:lnTo>
                  <a:lnTo>
                    <a:pt x="1451991" y="74422"/>
                  </a:lnTo>
                  <a:lnTo>
                    <a:pt x="1451991" y="97282"/>
                  </a:lnTo>
                  <a:lnTo>
                    <a:pt x="1467612" y="97282"/>
                  </a:lnTo>
                  <a:lnTo>
                    <a:pt x="1467612" y="74422"/>
                  </a:lnTo>
                  <a:lnTo>
                    <a:pt x="1515110" y="74422"/>
                  </a:lnTo>
                  <a:lnTo>
                    <a:pt x="1515110" y="60452"/>
                  </a:lnTo>
                  <a:close/>
                </a:path>
                <a:path w="2432685" h="130809">
                  <a:moveTo>
                    <a:pt x="1542923" y="19812"/>
                  </a:moveTo>
                  <a:lnTo>
                    <a:pt x="1515110" y="19812"/>
                  </a:lnTo>
                  <a:lnTo>
                    <a:pt x="1515110" y="29972"/>
                  </a:lnTo>
                  <a:lnTo>
                    <a:pt x="1528572" y="29972"/>
                  </a:lnTo>
                  <a:lnTo>
                    <a:pt x="1528572" y="120142"/>
                  </a:lnTo>
                  <a:lnTo>
                    <a:pt x="1515110" y="120142"/>
                  </a:lnTo>
                  <a:lnTo>
                    <a:pt x="1515110" y="130302"/>
                  </a:lnTo>
                  <a:lnTo>
                    <a:pt x="1542923" y="130302"/>
                  </a:lnTo>
                  <a:lnTo>
                    <a:pt x="1542923" y="120142"/>
                  </a:lnTo>
                  <a:lnTo>
                    <a:pt x="1542923" y="29972"/>
                  </a:lnTo>
                  <a:lnTo>
                    <a:pt x="1542923" y="19812"/>
                  </a:lnTo>
                  <a:close/>
                </a:path>
                <a:path w="2432685" h="130809">
                  <a:moveTo>
                    <a:pt x="1568196" y="94488"/>
                  </a:moveTo>
                  <a:lnTo>
                    <a:pt x="1552194" y="94488"/>
                  </a:lnTo>
                  <a:lnTo>
                    <a:pt x="1545463" y="126365"/>
                  </a:lnTo>
                  <a:lnTo>
                    <a:pt x="1558671" y="126365"/>
                  </a:lnTo>
                  <a:lnTo>
                    <a:pt x="1568196" y="94488"/>
                  </a:lnTo>
                  <a:close/>
                </a:path>
                <a:path w="2432685" h="130809">
                  <a:moveTo>
                    <a:pt x="1642110" y="19812"/>
                  </a:moveTo>
                  <a:lnTo>
                    <a:pt x="1614297" y="19812"/>
                  </a:lnTo>
                  <a:lnTo>
                    <a:pt x="1614297" y="29972"/>
                  </a:lnTo>
                  <a:lnTo>
                    <a:pt x="1614297" y="120142"/>
                  </a:lnTo>
                  <a:lnTo>
                    <a:pt x="1614297" y="130302"/>
                  </a:lnTo>
                  <a:lnTo>
                    <a:pt x="1642110" y="130302"/>
                  </a:lnTo>
                  <a:lnTo>
                    <a:pt x="1642110" y="120142"/>
                  </a:lnTo>
                  <a:lnTo>
                    <a:pt x="1628521" y="120142"/>
                  </a:lnTo>
                  <a:lnTo>
                    <a:pt x="1628521" y="29972"/>
                  </a:lnTo>
                  <a:lnTo>
                    <a:pt x="1642110" y="29972"/>
                  </a:lnTo>
                  <a:lnTo>
                    <a:pt x="1642110" y="19812"/>
                  </a:lnTo>
                  <a:close/>
                </a:path>
                <a:path w="2432685" h="130809">
                  <a:moveTo>
                    <a:pt x="1747774" y="34290"/>
                  </a:moveTo>
                  <a:lnTo>
                    <a:pt x="1739138" y="34290"/>
                  </a:lnTo>
                  <a:lnTo>
                    <a:pt x="1731010" y="33147"/>
                  </a:lnTo>
                  <a:lnTo>
                    <a:pt x="1715897" y="28702"/>
                  </a:lnTo>
                  <a:lnTo>
                    <a:pt x="1710436" y="25654"/>
                  </a:lnTo>
                  <a:lnTo>
                    <a:pt x="1707007" y="21971"/>
                  </a:lnTo>
                  <a:lnTo>
                    <a:pt x="1739265" y="21971"/>
                  </a:lnTo>
                  <a:lnTo>
                    <a:pt x="1739265" y="9779"/>
                  </a:lnTo>
                  <a:lnTo>
                    <a:pt x="1703959" y="9779"/>
                  </a:lnTo>
                  <a:lnTo>
                    <a:pt x="1703959" y="0"/>
                  </a:lnTo>
                  <a:lnTo>
                    <a:pt x="1688338" y="0"/>
                  </a:lnTo>
                  <a:lnTo>
                    <a:pt x="1688338" y="9779"/>
                  </a:lnTo>
                  <a:lnTo>
                    <a:pt x="1653032" y="9779"/>
                  </a:lnTo>
                  <a:lnTo>
                    <a:pt x="1653032" y="21971"/>
                  </a:lnTo>
                  <a:lnTo>
                    <a:pt x="1685290" y="21971"/>
                  </a:lnTo>
                  <a:lnTo>
                    <a:pt x="1682115" y="25781"/>
                  </a:lnTo>
                  <a:lnTo>
                    <a:pt x="1643507" y="34671"/>
                  </a:lnTo>
                  <a:lnTo>
                    <a:pt x="1651508" y="46482"/>
                  </a:lnTo>
                  <a:lnTo>
                    <a:pt x="1692402" y="34290"/>
                  </a:lnTo>
                  <a:lnTo>
                    <a:pt x="1696212" y="30480"/>
                  </a:lnTo>
                  <a:lnTo>
                    <a:pt x="1700403" y="34417"/>
                  </a:lnTo>
                  <a:lnTo>
                    <a:pt x="1740154" y="46228"/>
                  </a:lnTo>
                  <a:lnTo>
                    <a:pt x="1747774" y="34290"/>
                  </a:lnTo>
                  <a:close/>
                </a:path>
                <a:path w="2432685" h="130809">
                  <a:moveTo>
                    <a:pt x="1751330" y="49911"/>
                  </a:moveTo>
                  <a:lnTo>
                    <a:pt x="1640840" y="49911"/>
                  </a:lnTo>
                  <a:lnTo>
                    <a:pt x="1640840" y="62611"/>
                  </a:lnTo>
                  <a:lnTo>
                    <a:pt x="1688211" y="62611"/>
                  </a:lnTo>
                  <a:lnTo>
                    <a:pt x="1688211" y="69850"/>
                  </a:lnTo>
                  <a:lnTo>
                    <a:pt x="1656969" y="69850"/>
                  </a:lnTo>
                  <a:lnTo>
                    <a:pt x="1656969" y="82169"/>
                  </a:lnTo>
                  <a:lnTo>
                    <a:pt x="1719580" y="82169"/>
                  </a:lnTo>
                  <a:lnTo>
                    <a:pt x="1719580" y="88392"/>
                  </a:lnTo>
                  <a:lnTo>
                    <a:pt x="1656969" y="88392"/>
                  </a:lnTo>
                  <a:lnTo>
                    <a:pt x="1656969" y="119126"/>
                  </a:lnTo>
                  <a:lnTo>
                    <a:pt x="1737995" y="119126"/>
                  </a:lnTo>
                  <a:lnTo>
                    <a:pt x="1737995" y="106807"/>
                  </a:lnTo>
                  <a:lnTo>
                    <a:pt x="1672463" y="106807"/>
                  </a:lnTo>
                  <a:lnTo>
                    <a:pt x="1672463" y="100457"/>
                  </a:lnTo>
                  <a:lnTo>
                    <a:pt x="1735074" y="100457"/>
                  </a:lnTo>
                  <a:lnTo>
                    <a:pt x="1735074" y="69850"/>
                  </a:lnTo>
                  <a:lnTo>
                    <a:pt x="1703832" y="69850"/>
                  </a:lnTo>
                  <a:lnTo>
                    <a:pt x="1703832" y="62611"/>
                  </a:lnTo>
                  <a:lnTo>
                    <a:pt x="1751330" y="62611"/>
                  </a:lnTo>
                  <a:lnTo>
                    <a:pt x="1751330" y="49911"/>
                  </a:lnTo>
                  <a:close/>
                </a:path>
                <a:path w="2432685" h="130809">
                  <a:moveTo>
                    <a:pt x="1823974" y="19050"/>
                  </a:moveTo>
                  <a:lnTo>
                    <a:pt x="1822450" y="16002"/>
                  </a:lnTo>
                  <a:lnTo>
                    <a:pt x="1821180" y="13843"/>
                  </a:lnTo>
                  <a:lnTo>
                    <a:pt x="1815465" y="9906"/>
                  </a:lnTo>
                  <a:lnTo>
                    <a:pt x="1809877" y="5969"/>
                  </a:lnTo>
                  <a:lnTo>
                    <a:pt x="1808607" y="5715"/>
                  </a:lnTo>
                  <a:lnTo>
                    <a:pt x="1808607" y="22860"/>
                  </a:lnTo>
                  <a:lnTo>
                    <a:pt x="1808607" y="28575"/>
                  </a:lnTo>
                  <a:lnTo>
                    <a:pt x="1807210" y="30861"/>
                  </a:lnTo>
                  <a:lnTo>
                    <a:pt x="1804543" y="32893"/>
                  </a:lnTo>
                  <a:lnTo>
                    <a:pt x="1801749" y="34798"/>
                  </a:lnTo>
                  <a:lnTo>
                    <a:pt x="1797939" y="35814"/>
                  </a:lnTo>
                  <a:lnTo>
                    <a:pt x="1788287" y="35814"/>
                  </a:lnTo>
                  <a:lnTo>
                    <a:pt x="1784477" y="34925"/>
                  </a:lnTo>
                  <a:lnTo>
                    <a:pt x="1779143" y="30988"/>
                  </a:lnTo>
                  <a:lnTo>
                    <a:pt x="1777746" y="28575"/>
                  </a:lnTo>
                  <a:lnTo>
                    <a:pt x="1777746" y="23114"/>
                  </a:lnTo>
                  <a:lnTo>
                    <a:pt x="1779143" y="20828"/>
                  </a:lnTo>
                  <a:lnTo>
                    <a:pt x="1784731" y="17018"/>
                  </a:lnTo>
                  <a:lnTo>
                    <a:pt x="1788414" y="16002"/>
                  </a:lnTo>
                  <a:lnTo>
                    <a:pt x="1798193" y="16002"/>
                  </a:lnTo>
                  <a:lnTo>
                    <a:pt x="1802003" y="17018"/>
                  </a:lnTo>
                  <a:lnTo>
                    <a:pt x="1807337" y="20574"/>
                  </a:lnTo>
                  <a:lnTo>
                    <a:pt x="1808607" y="22860"/>
                  </a:lnTo>
                  <a:lnTo>
                    <a:pt x="1808607" y="5715"/>
                  </a:lnTo>
                  <a:lnTo>
                    <a:pt x="1802384" y="4064"/>
                  </a:lnTo>
                  <a:lnTo>
                    <a:pt x="1784223" y="4064"/>
                  </a:lnTo>
                  <a:lnTo>
                    <a:pt x="1776730" y="6096"/>
                  </a:lnTo>
                  <a:lnTo>
                    <a:pt x="1771015" y="10033"/>
                  </a:lnTo>
                  <a:lnTo>
                    <a:pt x="1765173" y="13970"/>
                  </a:lnTo>
                  <a:lnTo>
                    <a:pt x="1762379" y="19050"/>
                  </a:lnTo>
                  <a:lnTo>
                    <a:pt x="1762252" y="32512"/>
                  </a:lnTo>
                  <a:lnTo>
                    <a:pt x="1765173" y="37846"/>
                  </a:lnTo>
                  <a:lnTo>
                    <a:pt x="1770888" y="41783"/>
                  </a:lnTo>
                  <a:lnTo>
                    <a:pt x="1776603" y="45847"/>
                  </a:lnTo>
                  <a:lnTo>
                    <a:pt x="1783969" y="47752"/>
                  </a:lnTo>
                  <a:lnTo>
                    <a:pt x="1802257" y="47752"/>
                  </a:lnTo>
                  <a:lnTo>
                    <a:pt x="1823974" y="32512"/>
                  </a:lnTo>
                  <a:lnTo>
                    <a:pt x="1823974" y="19050"/>
                  </a:lnTo>
                  <a:close/>
                </a:path>
                <a:path w="2432685" h="130809">
                  <a:moveTo>
                    <a:pt x="1832102" y="64262"/>
                  </a:moveTo>
                  <a:lnTo>
                    <a:pt x="1831086" y="51562"/>
                  </a:lnTo>
                  <a:lnTo>
                    <a:pt x="1813687" y="52578"/>
                  </a:lnTo>
                  <a:lnTo>
                    <a:pt x="1795145" y="53213"/>
                  </a:lnTo>
                  <a:lnTo>
                    <a:pt x="1775206" y="53721"/>
                  </a:lnTo>
                  <a:lnTo>
                    <a:pt x="1753997" y="53848"/>
                  </a:lnTo>
                  <a:lnTo>
                    <a:pt x="1756156" y="67183"/>
                  </a:lnTo>
                  <a:lnTo>
                    <a:pt x="1763268" y="67183"/>
                  </a:lnTo>
                  <a:lnTo>
                    <a:pt x="1780159" y="66802"/>
                  </a:lnTo>
                  <a:lnTo>
                    <a:pt x="1789938" y="66421"/>
                  </a:lnTo>
                  <a:lnTo>
                    <a:pt x="1789938" y="90551"/>
                  </a:lnTo>
                  <a:lnTo>
                    <a:pt x="1804924" y="90551"/>
                  </a:lnTo>
                  <a:lnTo>
                    <a:pt x="1804924" y="65786"/>
                  </a:lnTo>
                  <a:lnTo>
                    <a:pt x="1818640" y="65151"/>
                  </a:lnTo>
                  <a:lnTo>
                    <a:pt x="1832102" y="64262"/>
                  </a:lnTo>
                  <a:close/>
                </a:path>
                <a:path w="2432685" h="130809">
                  <a:moveTo>
                    <a:pt x="1853692" y="1778"/>
                  </a:moveTo>
                  <a:lnTo>
                    <a:pt x="1838071" y="1778"/>
                  </a:lnTo>
                  <a:lnTo>
                    <a:pt x="1838071" y="71882"/>
                  </a:lnTo>
                  <a:lnTo>
                    <a:pt x="1815084" y="71882"/>
                  </a:lnTo>
                  <a:lnTo>
                    <a:pt x="1815084" y="83820"/>
                  </a:lnTo>
                  <a:lnTo>
                    <a:pt x="1838071" y="83820"/>
                  </a:lnTo>
                  <a:lnTo>
                    <a:pt x="1838071" y="92456"/>
                  </a:lnTo>
                  <a:lnTo>
                    <a:pt x="1853692" y="92456"/>
                  </a:lnTo>
                  <a:lnTo>
                    <a:pt x="1853692" y="1778"/>
                  </a:lnTo>
                  <a:close/>
                </a:path>
                <a:path w="2432685" h="130809">
                  <a:moveTo>
                    <a:pt x="1856613" y="104394"/>
                  </a:moveTo>
                  <a:lnTo>
                    <a:pt x="1787017" y="104394"/>
                  </a:lnTo>
                  <a:lnTo>
                    <a:pt x="1787017" y="80518"/>
                  </a:lnTo>
                  <a:lnTo>
                    <a:pt x="1771523" y="80518"/>
                  </a:lnTo>
                  <a:lnTo>
                    <a:pt x="1771523" y="117475"/>
                  </a:lnTo>
                  <a:lnTo>
                    <a:pt x="1856613" y="117475"/>
                  </a:lnTo>
                  <a:lnTo>
                    <a:pt x="1856613" y="104394"/>
                  </a:lnTo>
                  <a:close/>
                </a:path>
                <a:path w="2432685" h="130809">
                  <a:moveTo>
                    <a:pt x="1902587" y="18923"/>
                  </a:moveTo>
                  <a:lnTo>
                    <a:pt x="1888363" y="18923"/>
                  </a:lnTo>
                  <a:lnTo>
                    <a:pt x="1879473" y="31496"/>
                  </a:lnTo>
                  <a:lnTo>
                    <a:pt x="1873123" y="45085"/>
                  </a:lnTo>
                  <a:lnTo>
                    <a:pt x="1869313" y="59563"/>
                  </a:lnTo>
                  <a:lnTo>
                    <a:pt x="1868043" y="75184"/>
                  </a:lnTo>
                  <a:lnTo>
                    <a:pt x="1869313" y="91059"/>
                  </a:lnTo>
                  <a:lnTo>
                    <a:pt x="1873123" y="105537"/>
                  </a:lnTo>
                  <a:lnTo>
                    <a:pt x="1879473" y="118745"/>
                  </a:lnTo>
                  <a:lnTo>
                    <a:pt x="1888363" y="130683"/>
                  </a:lnTo>
                  <a:lnTo>
                    <a:pt x="1902587" y="130683"/>
                  </a:lnTo>
                  <a:lnTo>
                    <a:pt x="1894078" y="117983"/>
                  </a:lnTo>
                  <a:lnTo>
                    <a:pt x="1887982" y="104521"/>
                  </a:lnTo>
                  <a:lnTo>
                    <a:pt x="1884426" y="90297"/>
                  </a:lnTo>
                  <a:lnTo>
                    <a:pt x="1883283" y="75184"/>
                  </a:lnTo>
                  <a:lnTo>
                    <a:pt x="1884426" y="59944"/>
                  </a:lnTo>
                  <a:lnTo>
                    <a:pt x="1887982" y="45466"/>
                  </a:lnTo>
                  <a:lnTo>
                    <a:pt x="1894078" y="31877"/>
                  </a:lnTo>
                  <a:lnTo>
                    <a:pt x="1902587" y="18923"/>
                  </a:lnTo>
                  <a:close/>
                </a:path>
                <a:path w="2432685" h="130809">
                  <a:moveTo>
                    <a:pt x="1993011" y="91567"/>
                  </a:moveTo>
                  <a:lnTo>
                    <a:pt x="1991360" y="88900"/>
                  </a:lnTo>
                  <a:lnTo>
                    <a:pt x="1989709" y="86106"/>
                  </a:lnTo>
                  <a:lnTo>
                    <a:pt x="1982978" y="82169"/>
                  </a:lnTo>
                  <a:lnTo>
                    <a:pt x="1977390" y="79502"/>
                  </a:lnTo>
                  <a:lnTo>
                    <a:pt x="1977136" y="79502"/>
                  </a:lnTo>
                  <a:lnTo>
                    <a:pt x="1977136" y="92202"/>
                  </a:lnTo>
                  <a:lnTo>
                    <a:pt x="1977136" y="105283"/>
                  </a:lnTo>
                  <a:lnTo>
                    <a:pt x="1969389" y="108585"/>
                  </a:lnTo>
                  <a:lnTo>
                    <a:pt x="1938147" y="108585"/>
                  </a:lnTo>
                  <a:lnTo>
                    <a:pt x="1930400" y="105283"/>
                  </a:lnTo>
                  <a:lnTo>
                    <a:pt x="1930400" y="92202"/>
                  </a:lnTo>
                  <a:lnTo>
                    <a:pt x="1938147" y="88900"/>
                  </a:lnTo>
                  <a:lnTo>
                    <a:pt x="1969389" y="88900"/>
                  </a:lnTo>
                  <a:lnTo>
                    <a:pt x="1977136" y="92202"/>
                  </a:lnTo>
                  <a:lnTo>
                    <a:pt x="1977136" y="79502"/>
                  </a:lnTo>
                  <a:lnTo>
                    <a:pt x="1970659" y="77724"/>
                  </a:lnTo>
                  <a:lnTo>
                    <a:pt x="1962785" y="76581"/>
                  </a:lnTo>
                  <a:lnTo>
                    <a:pt x="1953768" y="76200"/>
                  </a:lnTo>
                  <a:lnTo>
                    <a:pt x="1944751" y="76581"/>
                  </a:lnTo>
                  <a:lnTo>
                    <a:pt x="1914525" y="91567"/>
                  </a:lnTo>
                  <a:lnTo>
                    <a:pt x="1914525" y="105791"/>
                  </a:lnTo>
                  <a:lnTo>
                    <a:pt x="1953768" y="121158"/>
                  </a:lnTo>
                  <a:lnTo>
                    <a:pt x="1962785" y="120777"/>
                  </a:lnTo>
                  <a:lnTo>
                    <a:pt x="1991360" y="108585"/>
                  </a:lnTo>
                  <a:lnTo>
                    <a:pt x="1993011" y="105791"/>
                  </a:lnTo>
                  <a:lnTo>
                    <a:pt x="1993011" y="91567"/>
                  </a:lnTo>
                  <a:close/>
                </a:path>
                <a:path w="2432685" h="130809">
                  <a:moveTo>
                    <a:pt x="1993900" y="33274"/>
                  </a:moveTo>
                  <a:lnTo>
                    <a:pt x="1930908" y="33274"/>
                  </a:lnTo>
                  <a:lnTo>
                    <a:pt x="1930908" y="17780"/>
                  </a:lnTo>
                  <a:lnTo>
                    <a:pt x="1992630" y="17780"/>
                  </a:lnTo>
                  <a:lnTo>
                    <a:pt x="1992630" y="4699"/>
                  </a:lnTo>
                  <a:lnTo>
                    <a:pt x="1915160" y="4699"/>
                  </a:lnTo>
                  <a:lnTo>
                    <a:pt x="1915160" y="46355"/>
                  </a:lnTo>
                  <a:lnTo>
                    <a:pt x="1993900" y="46355"/>
                  </a:lnTo>
                  <a:lnTo>
                    <a:pt x="1993900" y="33274"/>
                  </a:lnTo>
                  <a:close/>
                </a:path>
                <a:path w="2432685" h="130809">
                  <a:moveTo>
                    <a:pt x="2009025" y="55600"/>
                  </a:moveTo>
                  <a:lnTo>
                    <a:pt x="1898523" y="55600"/>
                  </a:lnTo>
                  <a:lnTo>
                    <a:pt x="1898523" y="68834"/>
                  </a:lnTo>
                  <a:lnTo>
                    <a:pt x="2009025" y="68834"/>
                  </a:lnTo>
                  <a:lnTo>
                    <a:pt x="2009025" y="55600"/>
                  </a:lnTo>
                  <a:close/>
                </a:path>
                <a:path w="2432685" h="130809">
                  <a:moveTo>
                    <a:pt x="2105787" y="81153"/>
                  </a:moveTo>
                  <a:lnTo>
                    <a:pt x="2026031" y="81153"/>
                  </a:lnTo>
                  <a:lnTo>
                    <a:pt x="2026031" y="94107"/>
                  </a:lnTo>
                  <a:lnTo>
                    <a:pt x="2090166" y="94107"/>
                  </a:lnTo>
                  <a:lnTo>
                    <a:pt x="2090166" y="121158"/>
                  </a:lnTo>
                  <a:lnTo>
                    <a:pt x="2105787" y="121158"/>
                  </a:lnTo>
                  <a:lnTo>
                    <a:pt x="2105787" y="81153"/>
                  </a:lnTo>
                  <a:close/>
                </a:path>
                <a:path w="2432685" h="130809">
                  <a:moveTo>
                    <a:pt x="2121789" y="61214"/>
                  </a:moveTo>
                  <a:lnTo>
                    <a:pt x="2074291" y="61214"/>
                  </a:lnTo>
                  <a:lnTo>
                    <a:pt x="2074291" y="52959"/>
                  </a:lnTo>
                  <a:lnTo>
                    <a:pt x="2107057" y="52959"/>
                  </a:lnTo>
                  <a:lnTo>
                    <a:pt x="2107057" y="40386"/>
                  </a:lnTo>
                  <a:lnTo>
                    <a:pt x="2044192" y="40386"/>
                  </a:lnTo>
                  <a:lnTo>
                    <a:pt x="2044192" y="33528"/>
                  </a:lnTo>
                  <a:lnTo>
                    <a:pt x="2104390" y="33528"/>
                  </a:lnTo>
                  <a:lnTo>
                    <a:pt x="2104390" y="3175"/>
                  </a:lnTo>
                  <a:lnTo>
                    <a:pt x="2028698" y="3175"/>
                  </a:lnTo>
                  <a:lnTo>
                    <a:pt x="2028698" y="15875"/>
                  </a:lnTo>
                  <a:lnTo>
                    <a:pt x="2088896" y="15875"/>
                  </a:lnTo>
                  <a:lnTo>
                    <a:pt x="2088896" y="21971"/>
                  </a:lnTo>
                  <a:lnTo>
                    <a:pt x="2028698" y="21971"/>
                  </a:lnTo>
                  <a:lnTo>
                    <a:pt x="2028698" y="52959"/>
                  </a:lnTo>
                  <a:lnTo>
                    <a:pt x="2058670" y="52959"/>
                  </a:lnTo>
                  <a:lnTo>
                    <a:pt x="2058670" y="61214"/>
                  </a:lnTo>
                  <a:lnTo>
                    <a:pt x="2011299" y="61214"/>
                  </a:lnTo>
                  <a:lnTo>
                    <a:pt x="2011299" y="74168"/>
                  </a:lnTo>
                  <a:lnTo>
                    <a:pt x="2121789" y="74168"/>
                  </a:lnTo>
                  <a:lnTo>
                    <a:pt x="2121789" y="61214"/>
                  </a:lnTo>
                  <a:close/>
                </a:path>
                <a:path w="2432685" h="130809">
                  <a:moveTo>
                    <a:pt x="2151888" y="75184"/>
                  </a:moveTo>
                  <a:lnTo>
                    <a:pt x="2150618" y="59690"/>
                  </a:lnTo>
                  <a:lnTo>
                    <a:pt x="2146808" y="45085"/>
                  </a:lnTo>
                  <a:lnTo>
                    <a:pt x="2140458" y="31623"/>
                  </a:lnTo>
                  <a:lnTo>
                    <a:pt x="2131568" y="18923"/>
                  </a:lnTo>
                  <a:lnTo>
                    <a:pt x="2117217" y="18923"/>
                  </a:lnTo>
                  <a:lnTo>
                    <a:pt x="2125726" y="31877"/>
                  </a:lnTo>
                  <a:lnTo>
                    <a:pt x="2131949" y="45593"/>
                  </a:lnTo>
                  <a:lnTo>
                    <a:pt x="2135505" y="60071"/>
                  </a:lnTo>
                  <a:lnTo>
                    <a:pt x="2136775" y="75184"/>
                  </a:lnTo>
                  <a:lnTo>
                    <a:pt x="2135505" y="90424"/>
                  </a:lnTo>
                  <a:lnTo>
                    <a:pt x="2131949" y="104775"/>
                  </a:lnTo>
                  <a:lnTo>
                    <a:pt x="2125726" y="118237"/>
                  </a:lnTo>
                  <a:lnTo>
                    <a:pt x="2117217" y="130683"/>
                  </a:lnTo>
                  <a:lnTo>
                    <a:pt x="2131568" y="130683"/>
                  </a:lnTo>
                  <a:lnTo>
                    <a:pt x="2140458" y="118745"/>
                  </a:lnTo>
                  <a:lnTo>
                    <a:pt x="2146808" y="105537"/>
                  </a:lnTo>
                  <a:lnTo>
                    <a:pt x="2150618" y="90932"/>
                  </a:lnTo>
                  <a:lnTo>
                    <a:pt x="2151888" y="75184"/>
                  </a:lnTo>
                  <a:close/>
                </a:path>
                <a:path w="2432685" h="130809">
                  <a:moveTo>
                    <a:pt x="2258060" y="1778"/>
                  </a:moveTo>
                  <a:lnTo>
                    <a:pt x="2242820" y="1778"/>
                  </a:lnTo>
                  <a:lnTo>
                    <a:pt x="2242820" y="30353"/>
                  </a:lnTo>
                  <a:lnTo>
                    <a:pt x="2219579" y="30353"/>
                  </a:lnTo>
                  <a:lnTo>
                    <a:pt x="2219579" y="8001"/>
                  </a:lnTo>
                  <a:lnTo>
                    <a:pt x="2204212" y="8001"/>
                  </a:lnTo>
                  <a:lnTo>
                    <a:pt x="2204212" y="25654"/>
                  </a:lnTo>
                  <a:lnTo>
                    <a:pt x="2204212" y="38862"/>
                  </a:lnTo>
                  <a:lnTo>
                    <a:pt x="2204212" y="52959"/>
                  </a:lnTo>
                  <a:lnTo>
                    <a:pt x="2177415" y="52959"/>
                  </a:lnTo>
                  <a:lnTo>
                    <a:pt x="2177415" y="38862"/>
                  </a:lnTo>
                  <a:lnTo>
                    <a:pt x="2204212" y="38862"/>
                  </a:lnTo>
                  <a:lnTo>
                    <a:pt x="2204212" y="25654"/>
                  </a:lnTo>
                  <a:lnTo>
                    <a:pt x="2177415" y="25654"/>
                  </a:lnTo>
                  <a:lnTo>
                    <a:pt x="2177415" y="8001"/>
                  </a:lnTo>
                  <a:lnTo>
                    <a:pt x="2162175" y="8001"/>
                  </a:lnTo>
                  <a:lnTo>
                    <a:pt x="2162175" y="65913"/>
                  </a:lnTo>
                  <a:lnTo>
                    <a:pt x="2219579" y="65913"/>
                  </a:lnTo>
                  <a:lnTo>
                    <a:pt x="2219579" y="52959"/>
                  </a:lnTo>
                  <a:lnTo>
                    <a:pt x="2219579" y="43688"/>
                  </a:lnTo>
                  <a:lnTo>
                    <a:pt x="2242820" y="43688"/>
                  </a:lnTo>
                  <a:lnTo>
                    <a:pt x="2242820" y="87122"/>
                  </a:lnTo>
                  <a:lnTo>
                    <a:pt x="2258060" y="87122"/>
                  </a:lnTo>
                  <a:lnTo>
                    <a:pt x="2258060" y="43688"/>
                  </a:lnTo>
                  <a:lnTo>
                    <a:pt x="2258060" y="30353"/>
                  </a:lnTo>
                  <a:lnTo>
                    <a:pt x="2258060" y="1778"/>
                  </a:lnTo>
                  <a:close/>
                </a:path>
                <a:path w="2432685" h="130809">
                  <a:moveTo>
                    <a:pt x="2260346" y="104013"/>
                  </a:moveTo>
                  <a:lnTo>
                    <a:pt x="2196592" y="104013"/>
                  </a:lnTo>
                  <a:lnTo>
                    <a:pt x="2196592" y="76327"/>
                  </a:lnTo>
                  <a:lnTo>
                    <a:pt x="2181098" y="76327"/>
                  </a:lnTo>
                  <a:lnTo>
                    <a:pt x="2181098" y="117094"/>
                  </a:lnTo>
                  <a:lnTo>
                    <a:pt x="2260346" y="117094"/>
                  </a:lnTo>
                  <a:lnTo>
                    <a:pt x="2260346" y="104013"/>
                  </a:lnTo>
                  <a:close/>
                </a:path>
                <a:path w="2432685" h="130809">
                  <a:moveTo>
                    <a:pt x="2370328" y="16002"/>
                  </a:moveTo>
                  <a:lnTo>
                    <a:pt x="2331720" y="16002"/>
                  </a:lnTo>
                  <a:lnTo>
                    <a:pt x="2331720" y="2032"/>
                  </a:lnTo>
                  <a:lnTo>
                    <a:pt x="2316353" y="2032"/>
                  </a:lnTo>
                  <a:lnTo>
                    <a:pt x="2316353" y="16002"/>
                  </a:lnTo>
                  <a:lnTo>
                    <a:pt x="2277872" y="16002"/>
                  </a:lnTo>
                  <a:lnTo>
                    <a:pt x="2277872" y="28702"/>
                  </a:lnTo>
                  <a:lnTo>
                    <a:pt x="2370328" y="28702"/>
                  </a:lnTo>
                  <a:lnTo>
                    <a:pt x="2370328" y="16002"/>
                  </a:lnTo>
                  <a:close/>
                </a:path>
                <a:path w="2432685" h="130809">
                  <a:moveTo>
                    <a:pt x="2379345" y="93472"/>
                  </a:moveTo>
                  <a:lnTo>
                    <a:pt x="2331720" y="93472"/>
                  </a:lnTo>
                  <a:lnTo>
                    <a:pt x="2331720" y="80645"/>
                  </a:lnTo>
                  <a:lnTo>
                    <a:pt x="2341880" y="79756"/>
                  </a:lnTo>
                  <a:lnTo>
                    <a:pt x="2349754" y="77089"/>
                  </a:lnTo>
                  <a:lnTo>
                    <a:pt x="2363724" y="50165"/>
                  </a:lnTo>
                  <a:lnTo>
                    <a:pt x="2361184" y="45974"/>
                  </a:lnTo>
                  <a:lnTo>
                    <a:pt x="2360168" y="44450"/>
                  </a:lnTo>
                  <a:lnTo>
                    <a:pt x="2353183" y="40132"/>
                  </a:lnTo>
                  <a:lnTo>
                    <a:pt x="2347722" y="37338"/>
                  </a:lnTo>
                  <a:lnTo>
                    <a:pt x="2347722" y="53594"/>
                  </a:lnTo>
                  <a:lnTo>
                    <a:pt x="2347722" y="60833"/>
                  </a:lnTo>
                  <a:lnTo>
                    <a:pt x="2345817" y="63627"/>
                  </a:lnTo>
                  <a:lnTo>
                    <a:pt x="2337943" y="67691"/>
                  </a:lnTo>
                  <a:lnTo>
                    <a:pt x="2331974" y="68707"/>
                  </a:lnTo>
                  <a:lnTo>
                    <a:pt x="2324100" y="68707"/>
                  </a:lnTo>
                  <a:lnTo>
                    <a:pt x="2313686" y="67945"/>
                  </a:lnTo>
                  <a:lnTo>
                    <a:pt x="2306193" y="65786"/>
                  </a:lnTo>
                  <a:lnTo>
                    <a:pt x="2301748" y="62230"/>
                  </a:lnTo>
                  <a:lnTo>
                    <a:pt x="2300224" y="57150"/>
                  </a:lnTo>
                  <a:lnTo>
                    <a:pt x="2301748" y="52197"/>
                  </a:lnTo>
                  <a:lnTo>
                    <a:pt x="2306193" y="48768"/>
                  </a:lnTo>
                  <a:lnTo>
                    <a:pt x="2313686" y="46609"/>
                  </a:lnTo>
                  <a:lnTo>
                    <a:pt x="2324100" y="45974"/>
                  </a:lnTo>
                  <a:lnTo>
                    <a:pt x="2331847" y="45974"/>
                  </a:lnTo>
                  <a:lnTo>
                    <a:pt x="2337689" y="46990"/>
                  </a:lnTo>
                  <a:lnTo>
                    <a:pt x="2341753" y="48895"/>
                  </a:lnTo>
                  <a:lnTo>
                    <a:pt x="2345817" y="50927"/>
                  </a:lnTo>
                  <a:lnTo>
                    <a:pt x="2347722" y="53594"/>
                  </a:lnTo>
                  <a:lnTo>
                    <a:pt x="2347722" y="37338"/>
                  </a:lnTo>
                  <a:lnTo>
                    <a:pt x="2347468" y="37211"/>
                  </a:lnTo>
                  <a:lnTo>
                    <a:pt x="2340737" y="35052"/>
                  </a:lnTo>
                  <a:lnTo>
                    <a:pt x="2332990" y="33909"/>
                  </a:lnTo>
                  <a:lnTo>
                    <a:pt x="2324100" y="33528"/>
                  </a:lnTo>
                  <a:lnTo>
                    <a:pt x="2315337" y="33909"/>
                  </a:lnTo>
                  <a:lnTo>
                    <a:pt x="2284349" y="50165"/>
                  </a:lnTo>
                  <a:lnTo>
                    <a:pt x="2284476" y="63627"/>
                  </a:lnTo>
                  <a:lnTo>
                    <a:pt x="2287143" y="68707"/>
                  </a:lnTo>
                  <a:lnTo>
                    <a:pt x="2292731" y="72898"/>
                  </a:lnTo>
                  <a:lnTo>
                    <a:pt x="2298192" y="77089"/>
                  </a:lnTo>
                  <a:lnTo>
                    <a:pt x="2306193" y="79629"/>
                  </a:lnTo>
                  <a:lnTo>
                    <a:pt x="2316353" y="80645"/>
                  </a:lnTo>
                  <a:lnTo>
                    <a:pt x="2316353" y="93472"/>
                  </a:lnTo>
                  <a:lnTo>
                    <a:pt x="2268855" y="93472"/>
                  </a:lnTo>
                  <a:lnTo>
                    <a:pt x="2268855" y="106426"/>
                  </a:lnTo>
                  <a:lnTo>
                    <a:pt x="2379345" y="106426"/>
                  </a:lnTo>
                  <a:lnTo>
                    <a:pt x="2379345" y="93472"/>
                  </a:lnTo>
                  <a:close/>
                </a:path>
                <a:path w="2432685" h="130809">
                  <a:moveTo>
                    <a:pt x="2407158" y="19812"/>
                  </a:moveTo>
                  <a:lnTo>
                    <a:pt x="2379345" y="19812"/>
                  </a:lnTo>
                  <a:lnTo>
                    <a:pt x="2379345" y="29972"/>
                  </a:lnTo>
                  <a:lnTo>
                    <a:pt x="2392807" y="29972"/>
                  </a:lnTo>
                  <a:lnTo>
                    <a:pt x="2392807" y="120142"/>
                  </a:lnTo>
                  <a:lnTo>
                    <a:pt x="2379345" y="120142"/>
                  </a:lnTo>
                  <a:lnTo>
                    <a:pt x="2379345" y="130302"/>
                  </a:lnTo>
                  <a:lnTo>
                    <a:pt x="2407158" y="130302"/>
                  </a:lnTo>
                  <a:lnTo>
                    <a:pt x="2407158" y="120142"/>
                  </a:lnTo>
                  <a:lnTo>
                    <a:pt x="2407158" y="29972"/>
                  </a:lnTo>
                  <a:lnTo>
                    <a:pt x="2407158" y="19812"/>
                  </a:lnTo>
                  <a:close/>
                </a:path>
                <a:path w="2432685" h="130809">
                  <a:moveTo>
                    <a:pt x="2432431" y="94488"/>
                  </a:moveTo>
                  <a:lnTo>
                    <a:pt x="2416429" y="94488"/>
                  </a:lnTo>
                  <a:lnTo>
                    <a:pt x="2409698" y="126365"/>
                  </a:lnTo>
                  <a:lnTo>
                    <a:pt x="2422906" y="126365"/>
                  </a:lnTo>
                  <a:lnTo>
                    <a:pt x="2432431" y="9448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3074162" y="1217675"/>
              <a:ext cx="772795" cy="130810"/>
            </a:xfrm>
            <a:custGeom>
              <a:avLst/>
              <a:gdLst/>
              <a:ahLst/>
              <a:cxnLst/>
              <a:rect l="l" t="t" r="r" b="b"/>
              <a:pathLst>
                <a:path w="772795" h="130809">
                  <a:moveTo>
                    <a:pt x="22733" y="94488"/>
                  </a:moveTo>
                  <a:lnTo>
                    <a:pt x="6731" y="94488"/>
                  </a:lnTo>
                  <a:lnTo>
                    <a:pt x="0" y="126365"/>
                  </a:lnTo>
                  <a:lnTo>
                    <a:pt x="13208" y="126365"/>
                  </a:lnTo>
                  <a:lnTo>
                    <a:pt x="22733" y="94488"/>
                  </a:lnTo>
                  <a:close/>
                </a:path>
                <a:path w="772795" h="130809">
                  <a:moveTo>
                    <a:pt x="96774" y="19812"/>
                  </a:moveTo>
                  <a:lnTo>
                    <a:pt x="68834" y="19812"/>
                  </a:lnTo>
                  <a:lnTo>
                    <a:pt x="68834" y="29972"/>
                  </a:lnTo>
                  <a:lnTo>
                    <a:pt x="68834" y="120142"/>
                  </a:lnTo>
                  <a:lnTo>
                    <a:pt x="68834" y="130302"/>
                  </a:lnTo>
                  <a:lnTo>
                    <a:pt x="96774" y="130302"/>
                  </a:lnTo>
                  <a:lnTo>
                    <a:pt x="96774" y="120142"/>
                  </a:lnTo>
                  <a:lnTo>
                    <a:pt x="83185" y="120142"/>
                  </a:lnTo>
                  <a:lnTo>
                    <a:pt x="83185" y="29972"/>
                  </a:lnTo>
                  <a:lnTo>
                    <a:pt x="96774" y="29972"/>
                  </a:lnTo>
                  <a:lnTo>
                    <a:pt x="96774" y="19812"/>
                  </a:lnTo>
                  <a:close/>
                </a:path>
                <a:path w="772795" h="130809">
                  <a:moveTo>
                    <a:pt x="202438" y="34290"/>
                  </a:moveTo>
                  <a:lnTo>
                    <a:pt x="193802" y="34290"/>
                  </a:lnTo>
                  <a:lnTo>
                    <a:pt x="185674" y="33147"/>
                  </a:lnTo>
                  <a:lnTo>
                    <a:pt x="170561" y="28702"/>
                  </a:lnTo>
                  <a:lnTo>
                    <a:pt x="165100" y="25654"/>
                  </a:lnTo>
                  <a:lnTo>
                    <a:pt x="161671" y="21971"/>
                  </a:lnTo>
                  <a:lnTo>
                    <a:pt x="193916" y="21971"/>
                  </a:lnTo>
                  <a:lnTo>
                    <a:pt x="193916" y="9779"/>
                  </a:lnTo>
                  <a:lnTo>
                    <a:pt x="158623" y="9779"/>
                  </a:lnTo>
                  <a:lnTo>
                    <a:pt x="158623" y="0"/>
                  </a:lnTo>
                  <a:lnTo>
                    <a:pt x="143002" y="0"/>
                  </a:lnTo>
                  <a:lnTo>
                    <a:pt x="143002" y="9779"/>
                  </a:lnTo>
                  <a:lnTo>
                    <a:pt x="107696" y="9779"/>
                  </a:lnTo>
                  <a:lnTo>
                    <a:pt x="107696" y="21971"/>
                  </a:lnTo>
                  <a:lnTo>
                    <a:pt x="139954" y="21971"/>
                  </a:lnTo>
                  <a:lnTo>
                    <a:pt x="136779" y="25781"/>
                  </a:lnTo>
                  <a:lnTo>
                    <a:pt x="98171" y="34671"/>
                  </a:lnTo>
                  <a:lnTo>
                    <a:pt x="106172" y="46482"/>
                  </a:lnTo>
                  <a:lnTo>
                    <a:pt x="147066" y="34290"/>
                  </a:lnTo>
                  <a:lnTo>
                    <a:pt x="150876" y="30480"/>
                  </a:lnTo>
                  <a:lnTo>
                    <a:pt x="155067" y="34417"/>
                  </a:lnTo>
                  <a:lnTo>
                    <a:pt x="194805" y="46228"/>
                  </a:lnTo>
                  <a:lnTo>
                    <a:pt x="202438" y="34290"/>
                  </a:lnTo>
                  <a:close/>
                </a:path>
                <a:path w="772795" h="130809">
                  <a:moveTo>
                    <a:pt x="205981" y="49911"/>
                  </a:moveTo>
                  <a:lnTo>
                    <a:pt x="95504" y="49911"/>
                  </a:lnTo>
                  <a:lnTo>
                    <a:pt x="95504" y="62611"/>
                  </a:lnTo>
                  <a:lnTo>
                    <a:pt x="142875" y="62611"/>
                  </a:lnTo>
                  <a:lnTo>
                    <a:pt x="142875" y="69850"/>
                  </a:lnTo>
                  <a:lnTo>
                    <a:pt x="111633" y="69850"/>
                  </a:lnTo>
                  <a:lnTo>
                    <a:pt x="111633" y="82169"/>
                  </a:lnTo>
                  <a:lnTo>
                    <a:pt x="174244" y="82169"/>
                  </a:lnTo>
                  <a:lnTo>
                    <a:pt x="174244" y="88392"/>
                  </a:lnTo>
                  <a:lnTo>
                    <a:pt x="111633" y="88392"/>
                  </a:lnTo>
                  <a:lnTo>
                    <a:pt x="111633" y="119126"/>
                  </a:lnTo>
                  <a:lnTo>
                    <a:pt x="192659" y="119126"/>
                  </a:lnTo>
                  <a:lnTo>
                    <a:pt x="192659" y="106807"/>
                  </a:lnTo>
                  <a:lnTo>
                    <a:pt x="127127" y="106807"/>
                  </a:lnTo>
                  <a:lnTo>
                    <a:pt x="127127" y="100457"/>
                  </a:lnTo>
                  <a:lnTo>
                    <a:pt x="189738" y="100457"/>
                  </a:lnTo>
                  <a:lnTo>
                    <a:pt x="189738" y="69850"/>
                  </a:lnTo>
                  <a:lnTo>
                    <a:pt x="158496" y="69850"/>
                  </a:lnTo>
                  <a:lnTo>
                    <a:pt x="158496" y="62611"/>
                  </a:lnTo>
                  <a:lnTo>
                    <a:pt x="205981" y="62611"/>
                  </a:lnTo>
                  <a:lnTo>
                    <a:pt x="205981" y="49911"/>
                  </a:lnTo>
                  <a:close/>
                </a:path>
                <a:path w="772795" h="130809">
                  <a:moveTo>
                    <a:pt x="278638" y="19050"/>
                  </a:moveTo>
                  <a:lnTo>
                    <a:pt x="276987" y="16002"/>
                  </a:lnTo>
                  <a:lnTo>
                    <a:pt x="275844" y="13843"/>
                  </a:lnTo>
                  <a:lnTo>
                    <a:pt x="270129" y="9906"/>
                  </a:lnTo>
                  <a:lnTo>
                    <a:pt x="264541" y="5969"/>
                  </a:lnTo>
                  <a:lnTo>
                    <a:pt x="263271" y="5715"/>
                  </a:lnTo>
                  <a:lnTo>
                    <a:pt x="263271" y="22860"/>
                  </a:lnTo>
                  <a:lnTo>
                    <a:pt x="263271" y="28575"/>
                  </a:lnTo>
                  <a:lnTo>
                    <a:pt x="261874" y="30861"/>
                  </a:lnTo>
                  <a:lnTo>
                    <a:pt x="259207" y="32893"/>
                  </a:lnTo>
                  <a:lnTo>
                    <a:pt x="256413" y="34798"/>
                  </a:lnTo>
                  <a:lnTo>
                    <a:pt x="252603" y="35814"/>
                  </a:lnTo>
                  <a:lnTo>
                    <a:pt x="242951" y="35814"/>
                  </a:lnTo>
                  <a:lnTo>
                    <a:pt x="239141" y="34925"/>
                  </a:lnTo>
                  <a:lnTo>
                    <a:pt x="233807" y="30988"/>
                  </a:lnTo>
                  <a:lnTo>
                    <a:pt x="232410" y="28575"/>
                  </a:lnTo>
                  <a:lnTo>
                    <a:pt x="232410" y="23114"/>
                  </a:lnTo>
                  <a:lnTo>
                    <a:pt x="233807" y="20828"/>
                  </a:lnTo>
                  <a:lnTo>
                    <a:pt x="239395" y="17018"/>
                  </a:lnTo>
                  <a:lnTo>
                    <a:pt x="243078" y="16002"/>
                  </a:lnTo>
                  <a:lnTo>
                    <a:pt x="252857" y="16002"/>
                  </a:lnTo>
                  <a:lnTo>
                    <a:pt x="256667" y="17018"/>
                  </a:lnTo>
                  <a:lnTo>
                    <a:pt x="262001" y="20574"/>
                  </a:lnTo>
                  <a:lnTo>
                    <a:pt x="263271" y="22860"/>
                  </a:lnTo>
                  <a:lnTo>
                    <a:pt x="263271" y="5715"/>
                  </a:lnTo>
                  <a:lnTo>
                    <a:pt x="257048" y="4064"/>
                  </a:lnTo>
                  <a:lnTo>
                    <a:pt x="238887" y="4064"/>
                  </a:lnTo>
                  <a:lnTo>
                    <a:pt x="231381" y="6096"/>
                  </a:lnTo>
                  <a:lnTo>
                    <a:pt x="225666" y="10033"/>
                  </a:lnTo>
                  <a:lnTo>
                    <a:pt x="219837" y="13970"/>
                  </a:lnTo>
                  <a:lnTo>
                    <a:pt x="216916" y="19050"/>
                  </a:lnTo>
                  <a:lnTo>
                    <a:pt x="216916" y="32512"/>
                  </a:lnTo>
                  <a:lnTo>
                    <a:pt x="219837" y="37846"/>
                  </a:lnTo>
                  <a:lnTo>
                    <a:pt x="225552" y="41783"/>
                  </a:lnTo>
                  <a:lnTo>
                    <a:pt x="231254" y="45847"/>
                  </a:lnTo>
                  <a:lnTo>
                    <a:pt x="238633" y="47752"/>
                  </a:lnTo>
                  <a:lnTo>
                    <a:pt x="256921" y="47752"/>
                  </a:lnTo>
                  <a:lnTo>
                    <a:pt x="278638" y="32512"/>
                  </a:lnTo>
                  <a:lnTo>
                    <a:pt x="278638" y="19050"/>
                  </a:lnTo>
                  <a:close/>
                </a:path>
                <a:path w="772795" h="130809">
                  <a:moveTo>
                    <a:pt x="286766" y="64262"/>
                  </a:moveTo>
                  <a:lnTo>
                    <a:pt x="285750" y="51562"/>
                  </a:lnTo>
                  <a:lnTo>
                    <a:pt x="268351" y="52578"/>
                  </a:lnTo>
                  <a:lnTo>
                    <a:pt x="249682" y="53213"/>
                  </a:lnTo>
                  <a:lnTo>
                    <a:pt x="229730" y="53721"/>
                  </a:lnTo>
                  <a:lnTo>
                    <a:pt x="208661" y="53848"/>
                  </a:lnTo>
                  <a:lnTo>
                    <a:pt x="210820" y="67183"/>
                  </a:lnTo>
                  <a:lnTo>
                    <a:pt x="217932" y="67183"/>
                  </a:lnTo>
                  <a:lnTo>
                    <a:pt x="234823" y="66802"/>
                  </a:lnTo>
                  <a:lnTo>
                    <a:pt x="244602" y="66421"/>
                  </a:lnTo>
                  <a:lnTo>
                    <a:pt x="244602" y="90551"/>
                  </a:lnTo>
                  <a:lnTo>
                    <a:pt x="259588" y="90551"/>
                  </a:lnTo>
                  <a:lnTo>
                    <a:pt x="259588" y="65786"/>
                  </a:lnTo>
                  <a:lnTo>
                    <a:pt x="273177" y="65151"/>
                  </a:lnTo>
                  <a:lnTo>
                    <a:pt x="286766" y="64262"/>
                  </a:lnTo>
                  <a:close/>
                </a:path>
                <a:path w="772795" h="130809">
                  <a:moveTo>
                    <a:pt x="308356" y="1778"/>
                  </a:moveTo>
                  <a:lnTo>
                    <a:pt x="292735" y="1778"/>
                  </a:lnTo>
                  <a:lnTo>
                    <a:pt x="292735" y="71882"/>
                  </a:lnTo>
                  <a:lnTo>
                    <a:pt x="269748" y="71882"/>
                  </a:lnTo>
                  <a:lnTo>
                    <a:pt x="269748" y="83820"/>
                  </a:lnTo>
                  <a:lnTo>
                    <a:pt x="292735" y="83820"/>
                  </a:lnTo>
                  <a:lnTo>
                    <a:pt x="292735" y="92456"/>
                  </a:lnTo>
                  <a:lnTo>
                    <a:pt x="308356" y="92456"/>
                  </a:lnTo>
                  <a:lnTo>
                    <a:pt x="308356" y="1778"/>
                  </a:lnTo>
                  <a:close/>
                </a:path>
                <a:path w="772795" h="130809">
                  <a:moveTo>
                    <a:pt x="311277" y="104394"/>
                  </a:moveTo>
                  <a:lnTo>
                    <a:pt x="241668" y="104394"/>
                  </a:lnTo>
                  <a:lnTo>
                    <a:pt x="241668" y="80518"/>
                  </a:lnTo>
                  <a:lnTo>
                    <a:pt x="226187" y="80518"/>
                  </a:lnTo>
                  <a:lnTo>
                    <a:pt x="226187" y="117475"/>
                  </a:lnTo>
                  <a:lnTo>
                    <a:pt x="311277" y="117475"/>
                  </a:lnTo>
                  <a:lnTo>
                    <a:pt x="311277" y="104394"/>
                  </a:lnTo>
                  <a:close/>
                </a:path>
                <a:path w="772795" h="130809">
                  <a:moveTo>
                    <a:pt x="357124" y="18923"/>
                  </a:moveTo>
                  <a:lnTo>
                    <a:pt x="342900" y="18923"/>
                  </a:lnTo>
                  <a:lnTo>
                    <a:pt x="334010" y="31496"/>
                  </a:lnTo>
                  <a:lnTo>
                    <a:pt x="327787" y="45085"/>
                  </a:lnTo>
                  <a:lnTo>
                    <a:pt x="323977" y="59563"/>
                  </a:lnTo>
                  <a:lnTo>
                    <a:pt x="322707" y="75184"/>
                  </a:lnTo>
                  <a:lnTo>
                    <a:pt x="323977" y="91059"/>
                  </a:lnTo>
                  <a:lnTo>
                    <a:pt x="327787" y="105537"/>
                  </a:lnTo>
                  <a:lnTo>
                    <a:pt x="334010" y="118745"/>
                  </a:lnTo>
                  <a:lnTo>
                    <a:pt x="342900" y="130683"/>
                  </a:lnTo>
                  <a:lnTo>
                    <a:pt x="357124" y="130683"/>
                  </a:lnTo>
                  <a:lnTo>
                    <a:pt x="348615" y="117983"/>
                  </a:lnTo>
                  <a:lnTo>
                    <a:pt x="342646" y="104521"/>
                  </a:lnTo>
                  <a:lnTo>
                    <a:pt x="338963" y="90297"/>
                  </a:lnTo>
                  <a:lnTo>
                    <a:pt x="337820" y="75184"/>
                  </a:lnTo>
                  <a:lnTo>
                    <a:pt x="338963" y="59944"/>
                  </a:lnTo>
                  <a:lnTo>
                    <a:pt x="342646" y="45466"/>
                  </a:lnTo>
                  <a:lnTo>
                    <a:pt x="348615" y="31877"/>
                  </a:lnTo>
                  <a:lnTo>
                    <a:pt x="357124" y="18923"/>
                  </a:lnTo>
                  <a:close/>
                </a:path>
                <a:path w="772795" h="130809">
                  <a:moveTo>
                    <a:pt x="447548" y="91567"/>
                  </a:moveTo>
                  <a:lnTo>
                    <a:pt x="445897" y="88900"/>
                  </a:lnTo>
                  <a:lnTo>
                    <a:pt x="444246" y="86106"/>
                  </a:lnTo>
                  <a:lnTo>
                    <a:pt x="437515" y="82169"/>
                  </a:lnTo>
                  <a:lnTo>
                    <a:pt x="431927" y="79502"/>
                  </a:lnTo>
                  <a:lnTo>
                    <a:pt x="431673" y="79502"/>
                  </a:lnTo>
                  <a:lnTo>
                    <a:pt x="431673" y="92202"/>
                  </a:lnTo>
                  <a:lnTo>
                    <a:pt x="431673" y="105283"/>
                  </a:lnTo>
                  <a:lnTo>
                    <a:pt x="423926" y="108585"/>
                  </a:lnTo>
                  <a:lnTo>
                    <a:pt x="392684" y="108585"/>
                  </a:lnTo>
                  <a:lnTo>
                    <a:pt x="384937" y="105283"/>
                  </a:lnTo>
                  <a:lnTo>
                    <a:pt x="384937" y="92202"/>
                  </a:lnTo>
                  <a:lnTo>
                    <a:pt x="392684" y="88900"/>
                  </a:lnTo>
                  <a:lnTo>
                    <a:pt x="423926" y="88900"/>
                  </a:lnTo>
                  <a:lnTo>
                    <a:pt x="431673" y="92202"/>
                  </a:lnTo>
                  <a:lnTo>
                    <a:pt x="431673" y="79502"/>
                  </a:lnTo>
                  <a:lnTo>
                    <a:pt x="425196" y="77724"/>
                  </a:lnTo>
                  <a:lnTo>
                    <a:pt x="417322" y="76581"/>
                  </a:lnTo>
                  <a:lnTo>
                    <a:pt x="408305" y="76200"/>
                  </a:lnTo>
                  <a:lnTo>
                    <a:pt x="399288" y="76581"/>
                  </a:lnTo>
                  <a:lnTo>
                    <a:pt x="369062" y="91567"/>
                  </a:lnTo>
                  <a:lnTo>
                    <a:pt x="369062" y="105791"/>
                  </a:lnTo>
                  <a:lnTo>
                    <a:pt x="408305" y="121158"/>
                  </a:lnTo>
                  <a:lnTo>
                    <a:pt x="417322" y="120777"/>
                  </a:lnTo>
                  <a:lnTo>
                    <a:pt x="445897" y="108585"/>
                  </a:lnTo>
                  <a:lnTo>
                    <a:pt x="447548" y="105791"/>
                  </a:lnTo>
                  <a:lnTo>
                    <a:pt x="447548" y="91567"/>
                  </a:lnTo>
                  <a:close/>
                </a:path>
                <a:path w="772795" h="130809">
                  <a:moveTo>
                    <a:pt x="448437" y="33274"/>
                  </a:moveTo>
                  <a:lnTo>
                    <a:pt x="385445" y="33274"/>
                  </a:lnTo>
                  <a:lnTo>
                    <a:pt x="385445" y="17780"/>
                  </a:lnTo>
                  <a:lnTo>
                    <a:pt x="447167" y="17780"/>
                  </a:lnTo>
                  <a:lnTo>
                    <a:pt x="447167" y="4699"/>
                  </a:lnTo>
                  <a:lnTo>
                    <a:pt x="369697" y="4699"/>
                  </a:lnTo>
                  <a:lnTo>
                    <a:pt x="369697" y="46355"/>
                  </a:lnTo>
                  <a:lnTo>
                    <a:pt x="448437" y="46355"/>
                  </a:lnTo>
                  <a:lnTo>
                    <a:pt x="448437" y="33274"/>
                  </a:lnTo>
                  <a:close/>
                </a:path>
                <a:path w="772795" h="130809">
                  <a:moveTo>
                    <a:pt x="463562" y="55600"/>
                  </a:moveTo>
                  <a:lnTo>
                    <a:pt x="353060" y="55600"/>
                  </a:lnTo>
                  <a:lnTo>
                    <a:pt x="353060" y="68834"/>
                  </a:lnTo>
                  <a:lnTo>
                    <a:pt x="463562" y="68834"/>
                  </a:lnTo>
                  <a:lnTo>
                    <a:pt x="463562" y="55600"/>
                  </a:lnTo>
                  <a:close/>
                </a:path>
                <a:path w="772795" h="130809">
                  <a:moveTo>
                    <a:pt x="560324" y="81153"/>
                  </a:moveTo>
                  <a:lnTo>
                    <a:pt x="480568" y="81153"/>
                  </a:lnTo>
                  <a:lnTo>
                    <a:pt x="480568" y="94107"/>
                  </a:lnTo>
                  <a:lnTo>
                    <a:pt x="544703" y="94107"/>
                  </a:lnTo>
                  <a:lnTo>
                    <a:pt x="544703" y="121158"/>
                  </a:lnTo>
                  <a:lnTo>
                    <a:pt x="560324" y="121158"/>
                  </a:lnTo>
                  <a:lnTo>
                    <a:pt x="560324" y="81153"/>
                  </a:lnTo>
                  <a:close/>
                </a:path>
                <a:path w="772795" h="130809">
                  <a:moveTo>
                    <a:pt x="576326" y="61214"/>
                  </a:moveTo>
                  <a:lnTo>
                    <a:pt x="528828" y="61214"/>
                  </a:lnTo>
                  <a:lnTo>
                    <a:pt x="528828" y="52959"/>
                  </a:lnTo>
                  <a:lnTo>
                    <a:pt x="561594" y="52959"/>
                  </a:lnTo>
                  <a:lnTo>
                    <a:pt x="561594" y="40386"/>
                  </a:lnTo>
                  <a:lnTo>
                    <a:pt x="498729" y="40386"/>
                  </a:lnTo>
                  <a:lnTo>
                    <a:pt x="498729" y="33528"/>
                  </a:lnTo>
                  <a:lnTo>
                    <a:pt x="558927" y="33528"/>
                  </a:lnTo>
                  <a:lnTo>
                    <a:pt x="558927" y="3175"/>
                  </a:lnTo>
                  <a:lnTo>
                    <a:pt x="483235" y="3175"/>
                  </a:lnTo>
                  <a:lnTo>
                    <a:pt x="483235" y="15875"/>
                  </a:lnTo>
                  <a:lnTo>
                    <a:pt x="543433" y="15875"/>
                  </a:lnTo>
                  <a:lnTo>
                    <a:pt x="543433" y="21971"/>
                  </a:lnTo>
                  <a:lnTo>
                    <a:pt x="483235" y="21971"/>
                  </a:lnTo>
                  <a:lnTo>
                    <a:pt x="483235" y="52959"/>
                  </a:lnTo>
                  <a:lnTo>
                    <a:pt x="513207" y="52959"/>
                  </a:lnTo>
                  <a:lnTo>
                    <a:pt x="513207" y="61214"/>
                  </a:lnTo>
                  <a:lnTo>
                    <a:pt x="465836" y="61214"/>
                  </a:lnTo>
                  <a:lnTo>
                    <a:pt x="465836" y="74168"/>
                  </a:lnTo>
                  <a:lnTo>
                    <a:pt x="576326" y="74168"/>
                  </a:lnTo>
                  <a:lnTo>
                    <a:pt x="576326" y="61214"/>
                  </a:lnTo>
                  <a:close/>
                </a:path>
                <a:path w="772795" h="130809">
                  <a:moveTo>
                    <a:pt x="606425" y="75184"/>
                  </a:moveTo>
                  <a:lnTo>
                    <a:pt x="605155" y="59690"/>
                  </a:lnTo>
                  <a:lnTo>
                    <a:pt x="601345" y="45085"/>
                  </a:lnTo>
                  <a:lnTo>
                    <a:pt x="594995" y="31623"/>
                  </a:lnTo>
                  <a:lnTo>
                    <a:pt x="586105" y="18923"/>
                  </a:lnTo>
                  <a:lnTo>
                    <a:pt x="571754" y="18923"/>
                  </a:lnTo>
                  <a:lnTo>
                    <a:pt x="580390" y="31877"/>
                  </a:lnTo>
                  <a:lnTo>
                    <a:pt x="586486" y="45593"/>
                  </a:lnTo>
                  <a:lnTo>
                    <a:pt x="590169" y="60071"/>
                  </a:lnTo>
                  <a:lnTo>
                    <a:pt x="591312" y="75184"/>
                  </a:lnTo>
                  <a:lnTo>
                    <a:pt x="590169" y="90424"/>
                  </a:lnTo>
                  <a:lnTo>
                    <a:pt x="586486" y="104775"/>
                  </a:lnTo>
                  <a:lnTo>
                    <a:pt x="580390" y="118237"/>
                  </a:lnTo>
                  <a:lnTo>
                    <a:pt x="571754" y="130683"/>
                  </a:lnTo>
                  <a:lnTo>
                    <a:pt x="586105" y="130683"/>
                  </a:lnTo>
                  <a:lnTo>
                    <a:pt x="594995" y="118745"/>
                  </a:lnTo>
                  <a:lnTo>
                    <a:pt x="601345" y="105537"/>
                  </a:lnTo>
                  <a:lnTo>
                    <a:pt x="605155" y="90932"/>
                  </a:lnTo>
                  <a:lnTo>
                    <a:pt x="606425" y="75184"/>
                  </a:lnTo>
                  <a:close/>
                </a:path>
                <a:path w="772795" h="130809">
                  <a:moveTo>
                    <a:pt x="676783" y="40894"/>
                  </a:moveTo>
                  <a:lnTo>
                    <a:pt x="661289" y="6223"/>
                  </a:lnTo>
                  <a:lnTo>
                    <a:pt x="661289" y="27813"/>
                  </a:lnTo>
                  <a:lnTo>
                    <a:pt x="661289" y="37084"/>
                  </a:lnTo>
                  <a:lnTo>
                    <a:pt x="659892" y="40894"/>
                  </a:lnTo>
                  <a:lnTo>
                    <a:pt x="654050" y="46482"/>
                  </a:lnTo>
                  <a:lnTo>
                    <a:pt x="650240" y="47879"/>
                  </a:lnTo>
                  <a:lnTo>
                    <a:pt x="640461" y="47879"/>
                  </a:lnTo>
                  <a:lnTo>
                    <a:pt x="636524" y="46482"/>
                  </a:lnTo>
                  <a:lnTo>
                    <a:pt x="630809" y="40767"/>
                  </a:lnTo>
                  <a:lnTo>
                    <a:pt x="629412" y="37084"/>
                  </a:lnTo>
                  <a:lnTo>
                    <a:pt x="629412" y="27432"/>
                  </a:lnTo>
                  <a:lnTo>
                    <a:pt x="630809" y="23622"/>
                  </a:lnTo>
                  <a:lnTo>
                    <a:pt x="633603" y="20955"/>
                  </a:lnTo>
                  <a:lnTo>
                    <a:pt x="636270" y="18161"/>
                  </a:lnTo>
                  <a:lnTo>
                    <a:pt x="640207" y="16891"/>
                  </a:lnTo>
                  <a:lnTo>
                    <a:pt x="650240" y="16891"/>
                  </a:lnTo>
                  <a:lnTo>
                    <a:pt x="654050" y="18288"/>
                  </a:lnTo>
                  <a:lnTo>
                    <a:pt x="659892" y="24130"/>
                  </a:lnTo>
                  <a:lnTo>
                    <a:pt x="661289" y="27813"/>
                  </a:lnTo>
                  <a:lnTo>
                    <a:pt x="661289" y="6223"/>
                  </a:lnTo>
                  <a:lnTo>
                    <a:pt x="654812" y="3937"/>
                  </a:lnTo>
                  <a:lnTo>
                    <a:pt x="636143" y="3937"/>
                  </a:lnTo>
                  <a:lnTo>
                    <a:pt x="628650" y="6604"/>
                  </a:lnTo>
                  <a:lnTo>
                    <a:pt x="622935" y="11811"/>
                  </a:lnTo>
                  <a:lnTo>
                    <a:pt x="617093" y="17018"/>
                  </a:lnTo>
                  <a:lnTo>
                    <a:pt x="614299" y="23622"/>
                  </a:lnTo>
                  <a:lnTo>
                    <a:pt x="614299" y="40894"/>
                  </a:lnTo>
                  <a:lnTo>
                    <a:pt x="617093" y="47498"/>
                  </a:lnTo>
                  <a:lnTo>
                    <a:pt x="628650" y="58039"/>
                  </a:lnTo>
                  <a:lnTo>
                    <a:pt x="636143" y="60579"/>
                  </a:lnTo>
                  <a:lnTo>
                    <a:pt x="654685" y="60579"/>
                  </a:lnTo>
                  <a:lnTo>
                    <a:pt x="662305" y="57912"/>
                  </a:lnTo>
                  <a:lnTo>
                    <a:pt x="673354" y="47879"/>
                  </a:lnTo>
                  <a:lnTo>
                    <a:pt x="673862" y="47371"/>
                  </a:lnTo>
                  <a:lnTo>
                    <a:pt x="676783" y="40894"/>
                  </a:lnTo>
                  <a:close/>
                </a:path>
                <a:path w="772795" h="130809">
                  <a:moveTo>
                    <a:pt x="710819" y="1790"/>
                  </a:moveTo>
                  <a:lnTo>
                    <a:pt x="695579" y="1790"/>
                  </a:lnTo>
                  <a:lnTo>
                    <a:pt x="695579" y="62230"/>
                  </a:lnTo>
                  <a:lnTo>
                    <a:pt x="710819" y="62230"/>
                  </a:lnTo>
                  <a:lnTo>
                    <a:pt x="710819" y="1790"/>
                  </a:lnTo>
                  <a:close/>
                </a:path>
                <a:path w="772795" h="130809">
                  <a:moveTo>
                    <a:pt x="713740" y="106426"/>
                  </a:moveTo>
                  <a:lnTo>
                    <a:pt x="648970" y="106426"/>
                  </a:lnTo>
                  <a:lnTo>
                    <a:pt x="648970" y="98806"/>
                  </a:lnTo>
                  <a:lnTo>
                    <a:pt x="710819" y="98806"/>
                  </a:lnTo>
                  <a:lnTo>
                    <a:pt x="710819" y="66929"/>
                  </a:lnTo>
                  <a:lnTo>
                    <a:pt x="633603" y="66929"/>
                  </a:lnTo>
                  <a:lnTo>
                    <a:pt x="633603" y="80010"/>
                  </a:lnTo>
                  <a:lnTo>
                    <a:pt x="695579" y="80010"/>
                  </a:lnTo>
                  <a:lnTo>
                    <a:pt x="695579" y="86995"/>
                  </a:lnTo>
                  <a:lnTo>
                    <a:pt x="633603" y="86995"/>
                  </a:lnTo>
                  <a:lnTo>
                    <a:pt x="633603" y="119507"/>
                  </a:lnTo>
                  <a:lnTo>
                    <a:pt x="713740" y="119507"/>
                  </a:lnTo>
                  <a:lnTo>
                    <a:pt x="713740" y="106426"/>
                  </a:lnTo>
                  <a:close/>
                </a:path>
                <a:path w="772795" h="130809">
                  <a:moveTo>
                    <a:pt x="747522" y="19812"/>
                  </a:moveTo>
                  <a:lnTo>
                    <a:pt x="719709" y="19812"/>
                  </a:lnTo>
                  <a:lnTo>
                    <a:pt x="719709" y="29972"/>
                  </a:lnTo>
                  <a:lnTo>
                    <a:pt x="733171" y="29972"/>
                  </a:lnTo>
                  <a:lnTo>
                    <a:pt x="733171" y="120142"/>
                  </a:lnTo>
                  <a:lnTo>
                    <a:pt x="719709" y="120142"/>
                  </a:lnTo>
                  <a:lnTo>
                    <a:pt x="719709" y="130302"/>
                  </a:lnTo>
                  <a:lnTo>
                    <a:pt x="747522" y="130302"/>
                  </a:lnTo>
                  <a:lnTo>
                    <a:pt x="747522" y="120142"/>
                  </a:lnTo>
                  <a:lnTo>
                    <a:pt x="747522" y="29972"/>
                  </a:lnTo>
                  <a:lnTo>
                    <a:pt x="747522" y="19812"/>
                  </a:lnTo>
                  <a:close/>
                </a:path>
                <a:path w="772795" h="130809">
                  <a:moveTo>
                    <a:pt x="772795" y="94488"/>
                  </a:moveTo>
                  <a:lnTo>
                    <a:pt x="756793" y="94488"/>
                  </a:lnTo>
                  <a:lnTo>
                    <a:pt x="750062" y="126365"/>
                  </a:lnTo>
                  <a:lnTo>
                    <a:pt x="763270" y="126365"/>
                  </a:lnTo>
                  <a:lnTo>
                    <a:pt x="772795" y="9448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6" name="object 1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893057" y="1219453"/>
              <a:ext cx="354333" cy="128523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299838" y="1217802"/>
              <a:ext cx="268097" cy="130174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4609465" y="1217675"/>
              <a:ext cx="818515" cy="130810"/>
            </a:xfrm>
            <a:custGeom>
              <a:avLst/>
              <a:gdLst/>
              <a:ahLst/>
              <a:cxnLst/>
              <a:rect l="l" t="t" r="r" b="b"/>
              <a:pathLst>
                <a:path w="818514" h="130809">
                  <a:moveTo>
                    <a:pt x="27813" y="19812"/>
                  </a:moveTo>
                  <a:lnTo>
                    <a:pt x="0" y="19812"/>
                  </a:lnTo>
                  <a:lnTo>
                    <a:pt x="0" y="29972"/>
                  </a:lnTo>
                  <a:lnTo>
                    <a:pt x="0" y="120142"/>
                  </a:lnTo>
                  <a:lnTo>
                    <a:pt x="0" y="130302"/>
                  </a:lnTo>
                  <a:lnTo>
                    <a:pt x="27813" y="130302"/>
                  </a:lnTo>
                  <a:lnTo>
                    <a:pt x="27813" y="120142"/>
                  </a:lnTo>
                  <a:lnTo>
                    <a:pt x="14224" y="120142"/>
                  </a:lnTo>
                  <a:lnTo>
                    <a:pt x="14224" y="29972"/>
                  </a:lnTo>
                  <a:lnTo>
                    <a:pt x="27813" y="29972"/>
                  </a:lnTo>
                  <a:lnTo>
                    <a:pt x="27813" y="19812"/>
                  </a:lnTo>
                  <a:close/>
                </a:path>
                <a:path w="818514" h="130809">
                  <a:moveTo>
                    <a:pt x="133477" y="34290"/>
                  </a:moveTo>
                  <a:lnTo>
                    <a:pt x="124841" y="34290"/>
                  </a:lnTo>
                  <a:lnTo>
                    <a:pt x="116713" y="33147"/>
                  </a:lnTo>
                  <a:lnTo>
                    <a:pt x="101600" y="28702"/>
                  </a:lnTo>
                  <a:lnTo>
                    <a:pt x="96139" y="25654"/>
                  </a:lnTo>
                  <a:lnTo>
                    <a:pt x="92710" y="21971"/>
                  </a:lnTo>
                  <a:lnTo>
                    <a:pt x="124968" y="21971"/>
                  </a:lnTo>
                  <a:lnTo>
                    <a:pt x="124968" y="9779"/>
                  </a:lnTo>
                  <a:lnTo>
                    <a:pt x="89662" y="9779"/>
                  </a:lnTo>
                  <a:lnTo>
                    <a:pt x="89662" y="0"/>
                  </a:lnTo>
                  <a:lnTo>
                    <a:pt x="74041" y="0"/>
                  </a:lnTo>
                  <a:lnTo>
                    <a:pt x="74041" y="9779"/>
                  </a:lnTo>
                  <a:lnTo>
                    <a:pt x="38735" y="9779"/>
                  </a:lnTo>
                  <a:lnTo>
                    <a:pt x="38735" y="21971"/>
                  </a:lnTo>
                  <a:lnTo>
                    <a:pt x="70993" y="21971"/>
                  </a:lnTo>
                  <a:lnTo>
                    <a:pt x="67818" y="25781"/>
                  </a:lnTo>
                  <a:lnTo>
                    <a:pt x="29210" y="34671"/>
                  </a:lnTo>
                  <a:lnTo>
                    <a:pt x="37211" y="46482"/>
                  </a:lnTo>
                  <a:lnTo>
                    <a:pt x="78105" y="34290"/>
                  </a:lnTo>
                  <a:lnTo>
                    <a:pt x="81915" y="30480"/>
                  </a:lnTo>
                  <a:lnTo>
                    <a:pt x="86106" y="34417"/>
                  </a:lnTo>
                  <a:lnTo>
                    <a:pt x="125857" y="46228"/>
                  </a:lnTo>
                  <a:lnTo>
                    <a:pt x="133477" y="34290"/>
                  </a:lnTo>
                  <a:close/>
                </a:path>
                <a:path w="818514" h="130809">
                  <a:moveTo>
                    <a:pt x="137033" y="49911"/>
                  </a:moveTo>
                  <a:lnTo>
                    <a:pt x="26543" y="49911"/>
                  </a:lnTo>
                  <a:lnTo>
                    <a:pt x="26543" y="62611"/>
                  </a:lnTo>
                  <a:lnTo>
                    <a:pt x="73914" y="62611"/>
                  </a:lnTo>
                  <a:lnTo>
                    <a:pt x="73914" y="69850"/>
                  </a:lnTo>
                  <a:lnTo>
                    <a:pt x="42672" y="69850"/>
                  </a:lnTo>
                  <a:lnTo>
                    <a:pt x="42672" y="82169"/>
                  </a:lnTo>
                  <a:lnTo>
                    <a:pt x="105283" y="82169"/>
                  </a:lnTo>
                  <a:lnTo>
                    <a:pt x="105283" y="88392"/>
                  </a:lnTo>
                  <a:lnTo>
                    <a:pt x="42672" y="88392"/>
                  </a:lnTo>
                  <a:lnTo>
                    <a:pt x="42672" y="119126"/>
                  </a:lnTo>
                  <a:lnTo>
                    <a:pt x="123698" y="119126"/>
                  </a:lnTo>
                  <a:lnTo>
                    <a:pt x="123698" y="106807"/>
                  </a:lnTo>
                  <a:lnTo>
                    <a:pt x="58166" y="106807"/>
                  </a:lnTo>
                  <a:lnTo>
                    <a:pt x="58166" y="100457"/>
                  </a:lnTo>
                  <a:lnTo>
                    <a:pt x="120777" y="100457"/>
                  </a:lnTo>
                  <a:lnTo>
                    <a:pt x="120777" y="69850"/>
                  </a:lnTo>
                  <a:lnTo>
                    <a:pt x="89535" y="69850"/>
                  </a:lnTo>
                  <a:lnTo>
                    <a:pt x="89535" y="62611"/>
                  </a:lnTo>
                  <a:lnTo>
                    <a:pt x="137033" y="62611"/>
                  </a:lnTo>
                  <a:lnTo>
                    <a:pt x="137033" y="49911"/>
                  </a:lnTo>
                  <a:close/>
                </a:path>
                <a:path w="818514" h="130809">
                  <a:moveTo>
                    <a:pt x="209677" y="19050"/>
                  </a:moveTo>
                  <a:lnTo>
                    <a:pt x="208026" y="16002"/>
                  </a:lnTo>
                  <a:lnTo>
                    <a:pt x="206883" y="13843"/>
                  </a:lnTo>
                  <a:lnTo>
                    <a:pt x="201168" y="9906"/>
                  </a:lnTo>
                  <a:lnTo>
                    <a:pt x="195580" y="5969"/>
                  </a:lnTo>
                  <a:lnTo>
                    <a:pt x="194310" y="5715"/>
                  </a:lnTo>
                  <a:lnTo>
                    <a:pt x="194310" y="22860"/>
                  </a:lnTo>
                  <a:lnTo>
                    <a:pt x="194310" y="28575"/>
                  </a:lnTo>
                  <a:lnTo>
                    <a:pt x="192913" y="30861"/>
                  </a:lnTo>
                  <a:lnTo>
                    <a:pt x="190246" y="32893"/>
                  </a:lnTo>
                  <a:lnTo>
                    <a:pt x="187452" y="34798"/>
                  </a:lnTo>
                  <a:lnTo>
                    <a:pt x="183642" y="35814"/>
                  </a:lnTo>
                  <a:lnTo>
                    <a:pt x="173990" y="35814"/>
                  </a:lnTo>
                  <a:lnTo>
                    <a:pt x="170180" y="34925"/>
                  </a:lnTo>
                  <a:lnTo>
                    <a:pt x="164846" y="30988"/>
                  </a:lnTo>
                  <a:lnTo>
                    <a:pt x="163449" y="28575"/>
                  </a:lnTo>
                  <a:lnTo>
                    <a:pt x="163449" y="23114"/>
                  </a:lnTo>
                  <a:lnTo>
                    <a:pt x="164846" y="20828"/>
                  </a:lnTo>
                  <a:lnTo>
                    <a:pt x="170434" y="17018"/>
                  </a:lnTo>
                  <a:lnTo>
                    <a:pt x="174117" y="16002"/>
                  </a:lnTo>
                  <a:lnTo>
                    <a:pt x="183896" y="16002"/>
                  </a:lnTo>
                  <a:lnTo>
                    <a:pt x="187706" y="17018"/>
                  </a:lnTo>
                  <a:lnTo>
                    <a:pt x="193040" y="20574"/>
                  </a:lnTo>
                  <a:lnTo>
                    <a:pt x="194310" y="22860"/>
                  </a:lnTo>
                  <a:lnTo>
                    <a:pt x="194310" y="5715"/>
                  </a:lnTo>
                  <a:lnTo>
                    <a:pt x="188087" y="4064"/>
                  </a:lnTo>
                  <a:lnTo>
                    <a:pt x="169926" y="4064"/>
                  </a:lnTo>
                  <a:lnTo>
                    <a:pt x="162433" y="6096"/>
                  </a:lnTo>
                  <a:lnTo>
                    <a:pt x="156718" y="10033"/>
                  </a:lnTo>
                  <a:lnTo>
                    <a:pt x="150876" y="13970"/>
                  </a:lnTo>
                  <a:lnTo>
                    <a:pt x="148082" y="19050"/>
                  </a:lnTo>
                  <a:lnTo>
                    <a:pt x="147955" y="32512"/>
                  </a:lnTo>
                  <a:lnTo>
                    <a:pt x="150876" y="37846"/>
                  </a:lnTo>
                  <a:lnTo>
                    <a:pt x="156591" y="41783"/>
                  </a:lnTo>
                  <a:lnTo>
                    <a:pt x="162306" y="45847"/>
                  </a:lnTo>
                  <a:lnTo>
                    <a:pt x="169672" y="47752"/>
                  </a:lnTo>
                  <a:lnTo>
                    <a:pt x="187960" y="47752"/>
                  </a:lnTo>
                  <a:lnTo>
                    <a:pt x="209677" y="32512"/>
                  </a:lnTo>
                  <a:lnTo>
                    <a:pt x="209677" y="19050"/>
                  </a:lnTo>
                  <a:close/>
                </a:path>
                <a:path w="818514" h="130809">
                  <a:moveTo>
                    <a:pt x="217805" y="64262"/>
                  </a:moveTo>
                  <a:lnTo>
                    <a:pt x="216789" y="51562"/>
                  </a:lnTo>
                  <a:lnTo>
                    <a:pt x="199390" y="52578"/>
                  </a:lnTo>
                  <a:lnTo>
                    <a:pt x="180848" y="53213"/>
                  </a:lnTo>
                  <a:lnTo>
                    <a:pt x="160909" y="53721"/>
                  </a:lnTo>
                  <a:lnTo>
                    <a:pt x="139700" y="53848"/>
                  </a:lnTo>
                  <a:lnTo>
                    <a:pt x="141859" y="67183"/>
                  </a:lnTo>
                  <a:lnTo>
                    <a:pt x="148971" y="67183"/>
                  </a:lnTo>
                  <a:lnTo>
                    <a:pt x="165862" y="66802"/>
                  </a:lnTo>
                  <a:lnTo>
                    <a:pt x="175641" y="66421"/>
                  </a:lnTo>
                  <a:lnTo>
                    <a:pt x="175641" y="90551"/>
                  </a:lnTo>
                  <a:lnTo>
                    <a:pt x="190627" y="90551"/>
                  </a:lnTo>
                  <a:lnTo>
                    <a:pt x="190627" y="65786"/>
                  </a:lnTo>
                  <a:lnTo>
                    <a:pt x="204343" y="65151"/>
                  </a:lnTo>
                  <a:lnTo>
                    <a:pt x="217805" y="64262"/>
                  </a:lnTo>
                  <a:close/>
                </a:path>
                <a:path w="818514" h="130809">
                  <a:moveTo>
                    <a:pt x="239395" y="1778"/>
                  </a:moveTo>
                  <a:lnTo>
                    <a:pt x="223774" y="1778"/>
                  </a:lnTo>
                  <a:lnTo>
                    <a:pt x="223774" y="71882"/>
                  </a:lnTo>
                  <a:lnTo>
                    <a:pt x="200787" y="71882"/>
                  </a:lnTo>
                  <a:lnTo>
                    <a:pt x="200787" y="83820"/>
                  </a:lnTo>
                  <a:lnTo>
                    <a:pt x="223774" y="83820"/>
                  </a:lnTo>
                  <a:lnTo>
                    <a:pt x="223774" y="92456"/>
                  </a:lnTo>
                  <a:lnTo>
                    <a:pt x="239395" y="92456"/>
                  </a:lnTo>
                  <a:lnTo>
                    <a:pt x="239395" y="1778"/>
                  </a:lnTo>
                  <a:close/>
                </a:path>
                <a:path w="818514" h="130809">
                  <a:moveTo>
                    <a:pt x="242316" y="104394"/>
                  </a:moveTo>
                  <a:lnTo>
                    <a:pt x="172720" y="104394"/>
                  </a:lnTo>
                  <a:lnTo>
                    <a:pt x="172720" y="80518"/>
                  </a:lnTo>
                  <a:lnTo>
                    <a:pt x="157226" y="80518"/>
                  </a:lnTo>
                  <a:lnTo>
                    <a:pt x="157226" y="117475"/>
                  </a:lnTo>
                  <a:lnTo>
                    <a:pt x="242316" y="117475"/>
                  </a:lnTo>
                  <a:lnTo>
                    <a:pt x="242316" y="104394"/>
                  </a:lnTo>
                  <a:close/>
                </a:path>
                <a:path w="818514" h="130809">
                  <a:moveTo>
                    <a:pt x="288163" y="18923"/>
                  </a:moveTo>
                  <a:lnTo>
                    <a:pt x="273939" y="18923"/>
                  </a:lnTo>
                  <a:lnTo>
                    <a:pt x="265176" y="31496"/>
                  </a:lnTo>
                  <a:lnTo>
                    <a:pt x="258826" y="45085"/>
                  </a:lnTo>
                  <a:lnTo>
                    <a:pt x="255016" y="59563"/>
                  </a:lnTo>
                  <a:lnTo>
                    <a:pt x="253746" y="75184"/>
                  </a:lnTo>
                  <a:lnTo>
                    <a:pt x="255016" y="91059"/>
                  </a:lnTo>
                  <a:lnTo>
                    <a:pt x="258826" y="105537"/>
                  </a:lnTo>
                  <a:lnTo>
                    <a:pt x="265176" y="118745"/>
                  </a:lnTo>
                  <a:lnTo>
                    <a:pt x="273939" y="130683"/>
                  </a:lnTo>
                  <a:lnTo>
                    <a:pt x="288163" y="130683"/>
                  </a:lnTo>
                  <a:lnTo>
                    <a:pt x="279781" y="117983"/>
                  </a:lnTo>
                  <a:lnTo>
                    <a:pt x="273685" y="104521"/>
                  </a:lnTo>
                  <a:lnTo>
                    <a:pt x="270129" y="90297"/>
                  </a:lnTo>
                  <a:lnTo>
                    <a:pt x="268859" y="75184"/>
                  </a:lnTo>
                  <a:lnTo>
                    <a:pt x="270129" y="59944"/>
                  </a:lnTo>
                  <a:lnTo>
                    <a:pt x="273685" y="45466"/>
                  </a:lnTo>
                  <a:lnTo>
                    <a:pt x="279781" y="31877"/>
                  </a:lnTo>
                  <a:lnTo>
                    <a:pt x="288163" y="18923"/>
                  </a:lnTo>
                  <a:close/>
                </a:path>
                <a:path w="818514" h="130809">
                  <a:moveTo>
                    <a:pt x="378714" y="91567"/>
                  </a:moveTo>
                  <a:lnTo>
                    <a:pt x="377063" y="88900"/>
                  </a:lnTo>
                  <a:lnTo>
                    <a:pt x="375412" y="86106"/>
                  </a:lnTo>
                  <a:lnTo>
                    <a:pt x="368681" y="82169"/>
                  </a:lnTo>
                  <a:lnTo>
                    <a:pt x="362966" y="79502"/>
                  </a:lnTo>
                  <a:lnTo>
                    <a:pt x="362839" y="79502"/>
                  </a:lnTo>
                  <a:lnTo>
                    <a:pt x="362839" y="92202"/>
                  </a:lnTo>
                  <a:lnTo>
                    <a:pt x="362839" y="105283"/>
                  </a:lnTo>
                  <a:lnTo>
                    <a:pt x="355092" y="108585"/>
                  </a:lnTo>
                  <a:lnTo>
                    <a:pt x="323723" y="108585"/>
                  </a:lnTo>
                  <a:lnTo>
                    <a:pt x="315976" y="105283"/>
                  </a:lnTo>
                  <a:lnTo>
                    <a:pt x="315976" y="92202"/>
                  </a:lnTo>
                  <a:lnTo>
                    <a:pt x="323723" y="88900"/>
                  </a:lnTo>
                  <a:lnTo>
                    <a:pt x="355092" y="88900"/>
                  </a:lnTo>
                  <a:lnTo>
                    <a:pt x="362839" y="92202"/>
                  </a:lnTo>
                  <a:lnTo>
                    <a:pt x="362839" y="79502"/>
                  </a:lnTo>
                  <a:lnTo>
                    <a:pt x="356362" y="77724"/>
                  </a:lnTo>
                  <a:lnTo>
                    <a:pt x="348488" y="76581"/>
                  </a:lnTo>
                  <a:lnTo>
                    <a:pt x="339344" y="76200"/>
                  </a:lnTo>
                  <a:lnTo>
                    <a:pt x="330454" y="76581"/>
                  </a:lnTo>
                  <a:lnTo>
                    <a:pt x="300101" y="91567"/>
                  </a:lnTo>
                  <a:lnTo>
                    <a:pt x="300101" y="105791"/>
                  </a:lnTo>
                  <a:lnTo>
                    <a:pt x="339344" y="121158"/>
                  </a:lnTo>
                  <a:lnTo>
                    <a:pt x="348488" y="120777"/>
                  </a:lnTo>
                  <a:lnTo>
                    <a:pt x="377063" y="108585"/>
                  </a:lnTo>
                  <a:lnTo>
                    <a:pt x="378714" y="105791"/>
                  </a:lnTo>
                  <a:lnTo>
                    <a:pt x="378714" y="91567"/>
                  </a:lnTo>
                  <a:close/>
                </a:path>
                <a:path w="818514" h="130809">
                  <a:moveTo>
                    <a:pt x="379603" y="33274"/>
                  </a:moveTo>
                  <a:lnTo>
                    <a:pt x="316484" y="33274"/>
                  </a:lnTo>
                  <a:lnTo>
                    <a:pt x="316484" y="17780"/>
                  </a:lnTo>
                  <a:lnTo>
                    <a:pt x="378333" y="17780"/>
                  </a:lnTo>
                  <a:lnTo>
                    <a:pt x="378333" y="4699"/>
                  </a:lnTo>
                  <a:lnTo>
                    <a:pt x="300736" y="4699"/>
                  </a:lnTo>
                  <a:lnTo>
                    <a:pt x="300736" y="46355"/>
                  </a:lnTo>
                  <a:lnTo>
                    <a:pt x="379603" y="46355"/>
                  </a:lnTo>
                  <a:lnTo>
                    <a:pt x="379603" y="33274"/>
                  </a:lnTo>
                  <a:close/>
                </a:path>
                <a:path w="818514" h="130809">
                  <a:moveTo>
                    <a:pt x="394601" y="55600"/>
                  </a:moveTo>
                  <a:lnTo>
                    <a:pt x="284099" y="55600"/>
                  </a:lnTo>
                  <a:lnTo>
                    <a:pt x="284099" y="68834"/>
                  </a:lnTo>
                  <a:lnTo>
                    <a:pt x="394601" y="68834"/>
                  </a:lnTo>
                  <a:lnTo>
                    <a:pt x="394601" y="55600"/>
                  </a:lnTo>
                  <a:close/>
                </a:path>
                <a:path w="818514" h="130809">
                  <a:moveTo>
                    <a:pt x="491490" y="81153"/>
                  </a:moveTo>
                  <a:lnTo>
                    <a:pt x="411734" y="81153"/>
                  </a:lnTo>
                  <a:lnTo>
                    <a:pt x="411734" y="94107"/>
                  </a:lnTo>
                  <a:lnTo>
                    <a:pt x="475869" y="94107"/>
                  </a:lnTo>
                  <a:lnTo>
                    <a:pt x="475869" y="121158"/>
                  </a:lnTo>
                  <a:lnTo>
                    <a:pt x="491490" y="121158"/>
                  </a:lnTo>
                  <a:lnTo>
                    <a:pt x="491490" y="81153"/>
                  </a:lnTo>
                  <a:close/>
                </a:path>
                <a:path w="818514" h="130809">
                  <a:moveTo>
                    <a:pt x="507492" y="61214"/>
                  </a:moveTo>
                  <a:lnTo>
                    <a:pt x="459994" y="61214"/>
                  </a:lnTo>
                  <a:lnTo>
                    <a:pt x="459994" y="52959"/>
                  </a:lnTo>
                  <a:lnTo>
                    <a:pt x="492760" y="52959"/>
                  </a:lnTo>
                  <a:lnTo>
                    <a:pt x="492760" y="40386"/>
                  </a:lnTo>
                  <a:lnTo>
                    <a:pt x="429895" y="40386"/>
                  </a:lnTo>
                  <a:lnTo>
                    <a:pt x="429895" y="33528"/>
                  </a:lnTo>
                  <a:lnTo>
                    <a:pt x="490093" y="33528"/>
                  </a:lnTo>
                  <a:lnTo>
                    <a:pt x="490093" y="3175"/>
                  </a:lnTo>
                  <a:lnTo>
                    <a:pt x="414401" y="3175"/>
                  </a:lnTo>
                  <a:lnTo>
                    <a:pt x="414401" y="15875"/>
                  </a:lnTo>
                  <a:lnTo>
                    <a:pt x="474599" y="15875"/>
                  </a:lnTo>
                  <a:lnTo>
                    <a:pt x="474599" y="21971"/>
                  </a:lnTo>
                  <a:lnTo>
                    <a:pt x="414401" y="21971"/>
                  </a:lnTo>
                  <a:lnTo>
                    <a:pt x="414401" y="52959"/>
                  </a:lnTo>
                  <a:lnTo>
                    <a:pt x="444373" y="52959"/>
                  </a:lnTo>
                  <a:lnTo>
                    <a:pt x="444373" y="61214"/>
                  </a:lnTo>
                  <a:lnTo>
                    <a:pt x="397002" y="61214"/>
                  </a:lnTo>
                  <a:lnTo>
                    <a:pt x="397002" y="74168"/>
                  </a:lnTo>
                  <a:lnTo>
                    <a:pt x="507492" y="74168"/>
                  </a:lnTo>
                  <a:lnTo>
                    <a:pt x="507492" y="61214"/>
                  </a:lnTo>
                  <a:close/>
                </a:path>
                <a:path w="818514" h="130809">
                  <a:moveTo>
                    <a:pt x="537591" y="75184"/>
                  </a:moveTo>
                  <a:lnTo>
                    <a:pt x="536321" y="59690"/>
                  </a:lnTo>
                  <a:lnTo>
                    <a:pt x="532511" y="45085"/>
                  </a:lnTo>
                  <a:lnTo>
                    <a:pt x="526161" y="31623"/>
                  </a:lnTo>
                  <a:lnTo>
                    <a:pt x="517271" y="18923"/>
                  </a:lnTo>
                  <a:lnTo>
                    <a:pt x="502920" y="18923"/>
                  </a:lnTo>
                  <a:lnTo>
                    <a:pt x="511429" y="31877"/>
                  </a:lnTo>
                  <a:lnTo>
                    <a:pt x="517525" y="45593"/>
                  </a:lnTo>
                  <a:lnTo>
                    <a:pt x="521208" y="60071"/>
                  </a:lnTo>
                  <a:lnTo>
                    <a:pt x="522478" y="75184"/>
                  </a:lnTo>
                  <a:lnTo>
                    <a:pt x="521208" y="90424"/>
                  </a:lnTo>
                  <a:lnTo>
                    <a:pt x="517525" y="104775"/>
                  </a:lnTo>
                  <a:lnTo>
                    <a:pt x="511429" y="118237"/>
                  </a:lnTo>
                  <a:lnTo>
                    <a:pt x="502920" y="130683"/>
                  </a:lnTo>
                  <a:lnTo>
                    <a:pt x="517271" y="130683"/>
                  </a:lnTo>
                  <a:lnTo>
                    <a:pt x="526161" y="118745"/>
                  </a:lnTo>
                  <a:lnTo>
                    <a:pt x="532511" y="105537"/>
                  </a:lnTo>
                  <a:lnTo>
                    <a:pt x="536321" y="90932"/>
                  </a:lnTo>
                  <a:lnTo>
                    <a:pt x="537591" y="75184"/>
                  </a:lnTo>
                  <a:close/>
                </a:path>
                <a:path w="818514" h="130809">
                  <a:moveTo>
                    <a:pt x="608076" y="12319"/>
                  </a:moveTo>
                  <a:lnTo>
                    <a:pt x="549656" y="12319"/>
                  </a:lnTo>
                  <a:lnTo>
                    <a:pt x="549656" y="25273"/>
                  </a:lnTo>
                  <a:lnTo>
                    <a:pt x="591566" y="25273"/>
                  </a:lnTo>
                  <a:lnTo>
                    <a:pt x="589280" y="34798"/>
                  </a:lnTo>
                  <a:lnTo>
                    <a:pt x="567309" y="68199"/>
                  </a:lnTo>
                  <a:lnTo>
                    <a:pt x="542417" y="83693"/>
                  </a:lnTo>
                  <a:lnTo>
                    <a:pt x="554355" y="94996"/>
                  </a:lnTo>
                  <a:lnTo>
                    <a:pt x="585851" y="69850"/>
                  </a:lnTo>
                  <a:lnTo>
                    <a:pt x="606933" y="24892"/>
                  </a:lnTo>
                  <a:lnTo>
                    <a:pt x="608076" y="12319"/>
                  </a:lnTo>
                  <a:close/>
                </a:path>
                <a:path w="818514" h="130809">
                  <a:moveTo>
                    <a:pt x="641477" y="1803"/>
                  </a:moveTo>
                  <a:lnTo>
                    <a:pt x="626237" y="1803"/>
                  </a:lnTo>
                  <a:lnTo>
                    <a:pt x="626237" y="121158"/>
                  </a:lnTo>
                  <a:lnTo>
                    <a:pt x="641477" y="121158"/>
                  </a:lnTo>
                  <a:lnTo>
                    <a:pt x="641477" y="1803"/>
                  </a:lnTo>
                  <a:close/>
                </a:path>
                <a:path w="818514" h="130809">
                  <a:moveTo>
                    <a:pt x="723646" y="8128"/>
                  </a:moveTo>
                  <a:lnTo>
                    <a:pt x="662305" y="8128"/>
                  </a:lnTo>
                  <a:lnTo>
                    <a:pt x="662305" y="21082"/>
                  </a:lnTo>
                  <a:lnTo>
                    <a:pt x="708025" y="21082"/>
                  </a:lnTo>
                  <a:lnTo>
                    <a:pt x="707771" y="28956"/>
                  </a:lnTo>
                  <a:lnTo>
                    <a:pt x="707390" y="36322"/>
                  </a:lnTo>
                  <a:lnTo>
                    <a:pt x="706882" y="43307"/>
                  </a:lnTo>
                  <a:lnTo>
                    <a:pt x="706247" y="49784"/>
                  </a:lnTo>
                  <a:lnTo>
                    <a:pt x="721360" y="51181"/>
                  </a:lnTo>
                  <a:lnTo>
                    <a:pt x="722376" y="41783"/>
                  </a:lnTo>
                  <a:lnTo>
                    <a:pt x="723138" y="31496"/>
                  </a:lnTo>
                  <a:lnTo>
                    <a:pt x="723519" y="20320"/>
                  </a:lnTo>
                  <a:lnTo>
                    <a:pt x="723646" y="8128"/>
                  </a:lnTo>
                  <a:close/>
                </a:path>
                <a:path w="818514" h="130809">
                  <a:moveTo>
                    <a:pt x="732409" y="70358"/>
                  </a:moveTo>
                  <a:lnTo>
                    <a:pt x="731393" y="57658"/>
                  </a:lnTo>
                  <a:lnTo>
                    <a:pt x="716407" y="58420"/>
                  </a:lnTo>
                  <a:lnTo>
                    <a:pt x="693420" y="59055"/>
                  </a:lnTo>
                  <a:lnTo>
                    <a:pt x="693420" y="35560"/>
                  </a:lnTo>
                  <a:lnTo>
                    <a:pt x="677799" y="35560"/>
                  </a:lnTo>
                  <a:lnTo>
                    <a:pt x="677799" y="59182"/>
                  </a:lnTo>
                  <a:lnTo>
                    <a:pt x="666623" y="59436"/>
                  </a:lnTo>
                  <a:lnTo>
                    <a:pt x="651764" y="59436"/>
                  </a:lnTo>
                  <a:lnTo>
                    <a:pt x="653288" y="72517"/>
                  </a:lnTo>
                  <a:lnTo>
                    <a:pt x="674116" y="72390"/>
                  </a:lnTo>
                  <a:lnTo>
                    <a:pt x="694182" y="72009"/>
                  </a:lnTo>
                  <a:lnTo>
                    <a:pt x="732409" y="70358"/>
                  </a:lnTo>
                  <a:close/>
                </a:path>
                <a:path w="818514" h="130809">
                  <a:moveTo>
                    <a:pt x="753364" y="104140"/>
                  </a:moveTo>
                  <a:lnTo>
                    <a:pt x="686562" y="104140"/>
                  </a:lnTo>
                  <a:lnTo>
                    <a:pt x="686562" y="79121"/>
                  </a:lnTo>
                  <a:lnTo>
                    <a:pt x="670941" y="79121"/>
                  </a:lnTo>
                  <a:lnTo>
                    <a:pt x="670941" y="117221"/>
                  </a:lnTo>
                  <a:lnTo>
                    <a:pt x="753364" y="117221"/>
                  </a:lnTo>
                  <a:lnTo>
                    <a:pt x="753364" y="104140"/>
                  </a:lnTo>
                  <a:close/>
                </a:path>
                <a:path w="818514" h="130809">
                  <a:moveTo>
                    <a:pt x="769366" y="40894"/>
                  </a:moveTo>
                  <a:lnTo>
                    <a:pt x="751840" y="40894"/>
                  </a:lnTo>
                  <a:lnTo>
                    <a:pt x="751840" y="1778"/>
                  </a:lnTo>
                  <a:lnTo>
                    <a:pt x="736219" y="1778"/>
                  </a:lnTo>
                  <a:lnTo>
                    <a:pt x="736219" y="89281"/>
                  </a:lnTo>
                  <a:lnTo>
                    <a:pt x="751840" y="89281"/>
                  </a:lnTo>
                  <a:lnTo>
                    <a:pt x="751840" y="54102"/>
                  </a:lnTo>
                  <a:lnTo>
                    <a:pt x="769366" y="54102"/>
                  </a:lnTo>
                  <a:lnTo>
                    <a:pt x="769366" y="40894"/>
                  </a:lnTo>
                  <a:close/>
                </a:path>
                <a:path w="818514" h="130809">
                  <a:moveTo>
                    <a:pt x="791337" y="29972"/>
                  </a:moveTo>
                  <a:lnTo>
                    <a:pt x="790448" y="29972"/>
                  </a:lnTo>
                  <a:lnTo>
                    <a:pt x="790448" y="19812"/>
                  </a:lnTo>
                  <a:lnTo>
                    <a:pt x="762635" y="19812"/>
                  </a:lnTo>
                  <a:lnTo>
                    <a:pt x="762635" y="29972"/>
                  </a:lnTo>
                  <a:lnTo>
                    <a:pt x="776097" y="29972"/>
                  </a:lnTo>
                  <a:lnTo>
                    <a:pt x="776097" y="120142"/>
                  </a:lnTo>
                  <a:lnTo>
                    <a:pt x="763524" y="120142"/>
                  </a:lnTo>
                  <a:lnTo>
                    <a:pt x="763524" y="130302"/>
                  </a:lnTo>
                  <a:lnTo>
                    <a:pt x="791337" y="130302"/>
                  </a:lnTo>
                  <a:lnTo>
                    <a:pt x="791337" y="120142"/>
                  </a:lnTo>
                  <a:lnTo>
                    <a:pt x="791337" y="29972"/>
                  </a:lnTo>
                  <a:close/>
                </a:path>
                <a:path w="818514" h="130809">
                  <a:moveTo>
                    <a:pt x="818134" y="94488"/>
                  </a:moveTo>
                  <a:lnTo>
                    <a:pt x="802132" y="94488"/>
                  </a:lnTo>
                  <a:lnTo>
                    <a:pt x="795401" y="126365"/>
                  </a:lnTo>
                  <a:lnTo>
                    <a:pt x="808609" y="126365"/>
                  </a:lnTo>
                  <a:lnTo>
                    <a:pt x="818134" y="9448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9" name="object 1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473700" y="1217675"/>
              <a:ext cx="1733169" cy="130682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59892" y="1360931"/>
              <a:ext cx="109728" cy="115824"/>
            </a:xfrm>
            <a:prstGeom prst="rect">
              <a:avLst/>
            </a:prstGeom>
          </p:spPr>
        </p:pic>
      </p:grpSp>
      <p:sp>
        <p:nvSpPr>
          <p:cNvPr id="21" name="object 21"/>
          <p:cNvSpPr txBox="1"/>
          <p:nvPr/>
        </p:nvSpPr>
        <p:spPr>
          <a:xfrm>
            <a:off x="762406" y="5374894"/>
            <a:ext cx="6059170" cy="508634"/>
          </a:xfrm>
          <a:prstGeom prst="rect">
            <a:avLst/>
          </a:prstGeom>
        </p:spPr>
        <p:txBody>
          <a:bodyPr vert="horz" wrap="square" lIns="0" tIns="533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※</a:t>
            </a:r>
            <a:r>
              <a:rPr sz="900" b="1" spc="-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PCT</a:t>
            </a:r>
            <a:r>
              <a:rPr sz="900" b="1" spc="-1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출원을</a:t>
            </a:r>
            <a:r>
              <a:rPr sz="900" b="1" spc="-1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통해 개별국에 진입한</a:t>
            </a:r>
            <a:r>
              <a:rPr sz="900" b="1" spc="-1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경우 출원일로 ‘(22)출원일’이</a:t>
            </a:r>
            <a:r>
              <a:rPr sz="900" b="1" spc="-2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아닌</a:t>
            </a:r>
            <a:r>
              <a:rPr sz="900" b="1" spc="-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spc="-10" dirty="0">
                <a:solidFill>
                  <a:srgbClr val="7D7D7D"/>
                </a:solidFill>
                <a:latin typeface="Malgun Gothic"/>
                <a:cs typeface="Malgun Gothic"/>
              </a:rPr>
              <a:t>‘(85)국내단계진입일’을</a:t>
            </a:r>
            <a:r>
              <a:rPr sz="900" b="1" spc="-4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spc="-25" dirty="0">
                <a:solidFill>
                  <a:srgbClr val="7D7D7D"/>
                </a:solidFill>
                <a:latin typeface="Malgun Gothic"/>
                <a:cs typeface="Malgun Gothic"/>
              </a:rPr>
              <a:t>입력</a:t>
            </a:r>
            <a:endParaRPr sz="900">
              <a:latin typeface="Malgun Gothic"/>
              <a:cs typeface="Malgun Gothic"/>
            </a:endParaRPr>
          </a:p>
          <a:p>
            <a:pPr marL="181610" marR="5080" indent="-169545">
              <a:lnSpc>
                <a:spcPts val="1000"/>
              </a:lnSpc>
              <a:spcBef>
                <a:spcPts val="425"/>
              </a:spcBef>
            </a:pPr>
            <a:r>
              <a:rPr sz="900" b="1" spc="-5" dirty="0">
                <a:solidFill>
                  <a:srgbClr val="7D7D7D"/>
                </a:solidFill>
                <a:latin typeface="Malgun Gothic"/>
                <a:cs typeface="Malgun Gothic"/>
              </a:rPr>
              <a:t>※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중국</a:t>
            </a:r>
            <a:r>
              <a:rPr sz="900" b="1" spc="-2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등록공보는</a:t>
            </a:r>
            <a:r>
              <a:rPr sz="900" b="1" spc="-2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INID</a:t>
            </a:r>
            <a:r>
              <a:rPr sz="900" b="1" spc="-5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코드</a:t>
            </a:r>
            <a:r>
              <a:rPr sz="900" b="1" spc="-15" dirty="0">
                <a:solidFill>
                  <a:srgbClr val="7D7D7D"/>
                </a:solidFill>
                <a:latin typeface="Malgun Gothic"/>
                <a:cs typeface="Malgun Gothic"/>
              </a:rPr>
              <a:t> (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10)번에</a:t>
            </a:r>
            <a:r>
              <a:rPr sz="900" b="1" spc="-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등록번호가</a:t>
            </a:r>
            <a:r>
              <a:rPr sz="900" b="1" spc="-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아닌</a:t>
            </a:r>
            <a:r>
              <a:rPr sz="900" b="1" spc="-2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공고번호가</a:t>
            </a:r>
            <a:r>
              <a:rPr sz="900" b="1" spc="-2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표시됨에</a:t>
            </a:r>
            <a:r>
              <a:rPr sz="900" b="1" spc="-2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유의(등록번호는</a:t>
            </a:r>
            <a:r>
              <a:rPr sz="900" b="1" spc="-2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등록증에서</a:t>
            </a:r>
            <a:r>
              <a:rPr sz="900" b="1" spc="-10" dirty="0">
                <a:solidFill>
                  <a:srgbClr val="7D7D7D"/>
                </a:solidFill>
                <a:latin typeface="Malgun Gothic"/>
                <a:cs typeface="Malgun Gothic"/>
              </a:rPr>
              <a:t> ‘</a:t>
            </a:r>
            <a:r>
              <a:rPr sz="900" b="1" dirty="0">
                <a:solidFill>
                  <a:srgbClr val="7D7D7D"/>
                </a:solidFill>
                <a:latin typeface="Adobe Clean Han ExtraBold"/>
                <a:cs typeface="Adobe Clean Han ExtraBold"/>
              </a:rPr>
              <a:t>专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利</a:t>
            </a:r>
            <a:r>
              <a:rPr sz="900" b="1" dirty="0">
                <a:solidFill>
                  <a:srgbClr val="7D7D7D"/>
                </a:solidFill>
                <a:latin typeface="Adobe Clean Han ExtraBold"/>
                <a:cs typeface="Adobe Clean Han ExtraBold"/>
              </a:rPr>
              <a:t>号</a:t>
            </a:r>
            <a:r>
              <a:rPr sz="900" b="1" spc="-25" dirty="0">
                <a:solidFill>
                  <a:srgbClr val="7D7D7D"/>
                </a:solidFill>
                <a:latin typeface="Malgun Gothic"/>
                <a:cs typeface="Malgun Gothic"/>
              </a:rPr>
              <a:t>’를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확인하거나</a:t>
            </a:r>
            <a:r>
              <a:rPr sz="900" b="1" spc="-10" dirty="0">
                <a:solidFill>
                  <a:srgbClr val="7D7D7D"/>
                </a:solidFill>
                <a:latin typeface="Malgun Gothic"/>
                <a:cs typeface="Malgun Gothic"/>
              </a:rPr>
              <a:t> ‘(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21)출원번호</a:t>
            </a:r>
            <a:r>
              <a:rPr sz="900" b="1" spc="-20" dirty="0">
                <a:solidFill>
                  <a:srgbClr val="7D7D7D"/>
                </a:solidFill>
                <a:latin typeface="Malgun Gothic"/>
                <a:cs typeface="Malgun Gothic"/>
              </a:rPr>
              <a:t>’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앞에</a:t>
            </a:r>
            <a:r>
              <a:rPr sz="900" b="1" spc="-15" dirty="0">
                <a:solidFill>
                  <a:srgbClr val="7D7D7D"/>
                </a:solidFill>
                <a:latin typeface="Malgun Gothic"/>
                <a:cs typeface="Malgun Gothic"/>
              </a:rPr>
              <a:t> ‘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ZL’을</a:t>
            </a:r>
            <a:r>
              <a:rPr sz="900" b="1" spc="-3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붙여서</a:t>
            </a:r>
            <a:r>
              <a:rPr sz="900" b="1" spc="-1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spc="-25" dirty="0">
                <a:solidFill>
                  <a:srgbClr val="7D7D7D"/>
                </a:solidFill>
                <a:latin typeface="Malgun Gothic"/>
                <a:cs typeface="Malgun Gothic"/>
              </a:rPr>
              <a:t>입력)</a:t>
            </a:r>
            <a:endParaRPr sz="900">
              <a:latin typeface="Malgun Gothic"/>
              <a:cs typeface="Malgun Gothic"/>
            </a:endParaRPr>
          </a:p>
        </p:txBody>
      </p:sp>
      <p:grpSp>
        <p:nvGrpSpPr>
          <p:cNvPr id="22" name="object 22"/>
          <p:cNvGrpSpPr/>
          <p:nvPr/>
        </p:nvGrpSpPr>
        <p:grpSpPr>
          <a:xfrm>
            <a:off x="396240" y="568451"/>
            <a:ext cx="6182995" cy="9389745"/>
            <a:chOff x="396240" y="568451"/>
            <a:chExt cx="6182995" cy="9389745"/>
          </a:xfrm>
        </p:grpSpPr>
        <p:sp>
          <p:nvSpPr>
            <p:cNvPr id="23" name="object 23"/>
            <p:cNvSpPr/>
            <p:nvPr/>
          </p:nvSpPr>
          <p:spPr>
            <a:xfrm>
              <a:off x="396240" y="850391"/>
              <a:ext cx="92710" cy="125095"/>
            </a:xfrm>
            <a:custGeom>
              <a:avLst/>
              <a:gdLst/>
              <a:ahLst/>
              <a:cxnLst/>
              <a:rect l="l" t="t" r="r" b="b"/>
              <a:pathLst>
                <a:path w="92709" h="125094">
                  <a:moveTo>
                    <a:pt x="92583" y="0"/>
                  </a:moveTo>
                  <a:lnTo>
                    <a:pt x="0" y="0"/>
                  </a:lnTo>
                  <a:lnTo>
                    <a:pt x="92583" y="124841"/>
                  </a:lnTo>
                  <a:lnTo>
                    <a:pt x="92583" y="0"/>
                  </a:lnTo>
                  <a:close/>
                </a:path>
              </a:pathLst>
            </a:custGeom>
            <a:solidFill>
              <a:srgbClr val="7D7D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396240" y="568451"/>
              <a:ext cx="2968625" cy="292735"/>
            </a:xfrm>
            <a:custGeom>
              <a:avLst/>
              <a:gdLst/>
              <a:ahLst/>
              <a:cxnLst/>
              <a:rect l="l" t="t" r="r" b="b"/>
              <a:pathLst>
                <a:path w="2968625" h="292734">
                  <a:moveTo>
                    <a:pt x="2968244" y="0"/>
                  </a:moveTo>
                  <a:lnTo>
                    <a:pt x="0" y="0"/>
                  </a:lnTo>
                  <a:lnTo>
                    <a:pt x="0" y="292480"/>
                  </a:lnTo>
                  <a:lnTo>
                    <a:pt x="2968244" y="292480"/>
                  </a:lnTo>
                  <a:lnTo>
                    <a:pt x="2968244" y="0"/>
                  </a:lnTo>
                  <a:close/>
                </a:path>
              </a:pathLst>
            </a:custGeom>
            <a:solidFill>
              <a:srgbClr val="2C75B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5" name="object 25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254251" y="641603"/>
              <a:ext cx="275081" cy="145033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556384" y="641603"/>
              <a:ext cx="127381" cy="144272"/>
            </a:xfrm>
            <a:prstGeom prst="rect">
              <a:avLst/>
            </a:prstGeom>
          </p:spPr>
        </p:pic>
        <p:pic>
          <p:nvPicPr>
            <p:cNvPr id="27" name="object 27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705609" y="641603"/>
              <a:ext cx="145287" cy="144779"/>
            </a:xfrm>
            <a:prstGeom prst="rect">
              <a:avLst/>
            </a:prstGeom>
          </p:spPr>
        </p:pic>
        <p:pic>
          <p:nvPicPr>
            <p:cNvPr id="28" name="object 28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917826" y="641603"/>
              <a:ext cx="121158" cy="141223"/>
            </a:xfrm>
            <a:prstGeom prst="rect">
              <a:avLst/>
            </a:prstGeom>
          </p:spPr>
        </p:pic>
        <p:pic>
          <p:nvPicPr>
            <p:cNvPr id="29" name="object 29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069084" y="645032"/>
              <a:ext cx="133146" cy="141350"/>
            </a:xfrm>
            <a:prstGeom prst="rect">
              <a:avLst/>
            </a:prstGeom>
          </p:spPr>
        </p:pic>
        <p:pic>
          <p:nvPicPr>
            <p:cNvPr id="30" name="object 30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222245" y="654430"/>
              <a:ext cx="78993" cy="100329"/>
            </a:xfrm>
            <a:prstGeom prst="rect">
              <a:avLst/>
            </a:prstGeom>
          </p:spPr>
        </p:pic>
        <p:sp>
          <p:nvSpPr>
            <p:cNvPr id="31" name="object 31"/>
            <p:cNvSpPr/>
            <p:nvPr/>
          </p:nvSpPr>
          <p:spPr>
            <a:xfrm>
              <a:off x="2323084" y="641603"/>
              <a:ext cx="18415" cy="144780"/>
            </a:xfrm>
            <a:custGeom>
              <a:avLst/>
              <a:gdLst/>
              <a:ahLst/>
              <a:cxnLst/>
              <a:rect l="l" t="t" r="r" b="b"/>
              <a:pathLst>
                <a:path w="18414" h="144779">
                  <a:moveTo>
                    <a:pt x="18403" y="0"/>
                  </a:moveTo>
                  <a:lnTo>
                    <a:pt x="0" y="0"/>
                  </a:lnTo>
                  <a:lnTo>
                    <a:pt x="0" y="144779"/>
                  </a:lnTo>
                  <a:lnTo>
                    <a:pt x="18403" y="144779"/>
                  </a:lnTo>
                  <a:lnTo>
                    <a:pt x="1840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2" name="object 32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2373757" y="648588"/>
              <a:ext cx="133095" cy="132969"/>
            </a:xfrm>
            <a:prstGeom prst="rect">
              <a:avLst/>
            </a:prstGeom>
          </p:spPr>
        </p:pic>
        <p:sp>
          <p:nvSpPr>
            <p:cNvPr id="33" name="object 33"/>
            <p:cNvSpPr/>
            <p:nvPr/>
          </p:nvSpPr>
          <p:spPr>
            <a:xfrm>
              <a:off x="515112" y="5945123"/>
              <a:ext cx="2830195" cy="220979"/>
            </a:xfrm>
            <a:custGeom>
              <a:avLst/>
              <a:gdLst/>
              <a:ahLst/>
              <a:cxnLst/>
              <a:rect l="l" t="t" r="r" b="b"/>
              <a:pathLst>
                <a:path w="2830195" h="220979">
                  <a:moveTo>
                    <a:pt x="2829941" y="0"/>
                  </a:moveTo>
                  <a:lnTo>
                    <a:pt x="0" y="0"/>
                  </a:lnTo>
                  <a:lnTo>
                    <a:pt x="0" y="220979"/>
                  </a:lnTo>
                  <a:lnTo>
                    <a:pt x="2829941" y="220979"/>
                  </a:lnTo>
                  <a:lnTo>
                    <a:pt x="2829941" y="0"/>
                  </a:lnTo>
                  <a:close/>
                </a:path>
              </a:pathLst>
            </a:custGeom>
            <a:solidFill>
              <a:srgbClr val="1F4E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4" name="object 34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864108" y="5992369"/>
              <a:ext cx="1537716" cy="124966"/>
            </a:xfrm>
            <a:prstGeom prst="rect">
              <a:avLst/>
            </a:prstGeom>
          </p:spPr>
        </p:pic>
        <p:sp>
          <p:nvSpPr>
            <p:cNvPr id="35" name="object 35"/>
            <p:cNvSpPr/>
            <p:nvPr/>
          </p:nvSpPr>
          <p:spPr>
            <a:xfrm>
              <a:off x="2473452" y="5992367"/>
              <a:ext cx="520700" cy="124460"/>
            </a:xfrm>
            <a:custGeom>
              <a:avLst/>
              <a:gdLst/>
              <a:ahLst/>
              <a:cxnLst/>
              <a:rect l="l" t="t" r="r" b="b"/>
              <a:pathLst>
                <a:path w="520700" h="124460">
                  <a:moveTo>
                    <a:pt x="74574" y="7899"/>
                  </a:moveTo>
                  <a:lnTo>
                    <a:pt x="3175" y="7899"/>
                  </a:lnTo>
                  <a:lnTo>
                    <a:pt x="3175" y="21209"/>
                  </a:lnTo>
                  <a:lnTo>
                    <a:pt x="74574" y="21209"/>
                  </a:lnTo>
                  <a:lnTo>
                    <a:pt x="74574" y="7899"/>
                  </a:lnTo>
                  <a:close/>
                </a:path>
                <a:path w="520700" h="124460">
                  <a:moveTo>
                    <a:pt x="81153" y="69215"/>
                  </a:moveTo>
                  <a:lnTo>
                    <a:pt x="80137" y="57658"/>
                  </a:lnTo>
                  <a:lnTo>
                    <a:pt x="80010" y="56134"/>
                  </a:lnTo>
                  <a:lnTo>
                    <a:pt x="74549" y="57150"/>
                  </a:lnTo>
                  <a:lnTo>
                    <a:pt x="68707" y="57658"/>
                  </a:lnTo>
                  <a:lnTo>
                    <a:pt x="62484" y="57658"/>
                  </a:lnTo>
                  <a:lnTo>
                    <a:pt x="63881" y="27559"/>
                  </a:lnTo>
                  <a:lnTo>
                    <a:pt x="47879" y="27559"/>
                  </a:lnTo>
                  <a:lnTo>
                    <a:pt x="47117" y="57785"/>
                  </a:lnTo>
                  <a:lnTo>
                    <a:pt x="31115" y="57785"/>
                  </a:lnTo>
                  <a:lnTo>
                    <a:pt x="30353" y="27559"/>
                  </a:lnTo>
                  <a:lnTo>
                    <a:pt x="13970" y="27559"/>
                  </a:lnTo>
                  <a:lnTo>
                    <a:pt x="15494" y="57785"/>
                  </a:lnTo>
                  <a:lnTo>
                    <a:pt x="0" y="57785"/>
                  </a:lnTo>
                  <a:lnTo>
                    <a:pt x="0" y="71247"/>
                  </a:lnTo>
                  <a:lnTo>
                    <a:pt x="55626" y="71247"/>
                  </a:lnTo>
                  <a:lnTo>
                    <a:pt x="63627" y="71120"/>
                  </a:lnTo>
                  <a:lnTo>
                    <a:pt x="70612" y="70739"/>
                  </a:lnTo>
                  <a:lnTo>
                    <a:pt x="76454" y="70104"/>
                  </a:lnTo>
                  <a:lnTo>
                    <a:pt x="81153" y="69215"/>
                  </a:lnTo>
                  <a:close/>
                </a:path>
                <a:path w="520700" h="124460">
                  <a:moveTo>
                    <a:pt x="105410" y="106934"/>
                  </a:moveTo>
                  <a:lnTo>
                    <a:pt x="38862" y="106934"/>
                  </a:lnTo>
                  <a:lnTo>
                    <a:pt x="38862" y="79375"/>
                  </a:lnTo>
                  <a:lnTo>
                    <a:pt x="22225" y="79375"/>
                  </a:lnTo>
                  <a:lnTo>
                    <a:pt x="22225" y="120523"/>
                  </a:lnTo>
                  <a:lnTo>
                    <a:pt x="105410" y="120523"/>
                  </a:lnTo>
                  <a:lnTo>
                    <a:pt x="105410" y="106934"/>
                  </a:lnTo>
                  <a:close/>
                </a:path>
                <a:path w="520700" h="124460">
                  <a:moveTo>
                    <a:pt x="121158" y="37084"/>
                  </a:moveTo>
                  <a:lnTo>
                    <a:pt x="101854" y="37084"/>
                  </a:lnTo>
                  <a:lnTo>
                    <a:pt x="101854" y="0"/>
                  </a:lnTo>
                  <a:lnTo>
                    <a:pt x="85471" y="0"/>
                  </a:lnTo>
                  <a:lnTo>
                    <a:pt x="85471" y="89916"/>
                  </a:lnTo>
                  <a:lnTo>
                    <a:pt x="101854" y="89916"/>
                  </a:lnTo>
                  <a:lnTo>
                    <a:pt x="101854" y="50800"/>
                  </a:lnTo>
                  <a:lnTo>
                    <a:pt x="121158" y="50800"/>
                  </a:lnTo>
                  <a:lnTo>
                    <a:pt x="121158" y="37084"/>
                  </a:lnTo>
                  <a:close/>
                </a:path>
                <a:path w="520700" h="124460">
                  <a:moveTo>
                    <a:pt x="211328" y="57150"/>
                  </a:moveTo>
                  <a:lnTo>
                    <a:pt x="180340" y="30988"/>
                  </a:lnTo>
                  <a:lnTo>
                    <a:pt x="180340" y="19050"/>
                  </a:lnTo>
                  <a:lnTo>
                    <a:pt x="205752" y="19050"/>
                  </a:lnTo>
                  <a:lnTo>
                    <a:pt x="205752" y="5486"/>
                  </a:lnTo>
                  <a:lnTo>
                    <a:pt x="137668" y="5486"/>
                  </a:lnTo>
                  <a:lnTo>
                    <a:pt x="137668" y="19050"/>
                  </a:lnTo>
                  <a:lnTo>
                    <a:pt x="163830" y="19050"/>
                  </a:lnTo>
                  <a:lnTo>
                    <a:pt x="163830" y="31877"/>
                  </a:lnTo>
                  <a:lnTo>
                    <a:pt x="160782" y="39370"/>
                  </a:lnTo>
                  <a:lnTo>
                    <a:pt x="132207" y="62357"/>
                  </a:lnTo>
                  <a:lnTo>
                    <a:pt x="143891" y="73787"/>
                  </a:lnTo>
                  <a:lnTo>
                    <a:pt x="172593" y="46736"/>
                  </a:lnTo>
                  <a:lnTo>
                    <a:pt x="177927" y="53213"/>
                  </a:lnTo>
                  <a:lnTo>
                    <a:pt x="184404" y="59182"/>
                  </a:lnTo>
                  <a:lnTo>
                    <a:pt x="192024" y="64516"/>
                  </a:lnTo>
                  <a:lnTo>
                    <a:pt x="200787" y="69469"/>
                  </a:lnTo>
                  <a:lnTo>
                    <a:pt x="211328" y="57150"/>
                  </a:lnTo>
                  <a:close/>
                </a:path>
                <a:path w="520700" h="124460">
                  <a:moveTo>
                    <a:pt x="242570" y="0"/>
                  </a:moveTo>
                  <a:lnTo>
                    <a:pt x="226441" y="0"/>
                  </a:lnTo>
                  <a:lnTo>
                    <a:pt x="226441" y="28321"/>
                  </a:lnTo>
                  <a:lnTo>
                    <a:pt x="202565" y="28321"/>
                  </a:lnTo>
                  <a:lnTo>
                    <a:pt x="202565" y="41148"/>
                  </a:lnTo>
                  <a:lnTo>
                    <a:pt x="226441" y="41148"/>
                  </a:lnTo>
                  <a:lnTo>
                    <a:pt x="226441" y="71501"/>
                  </a:lnTo>
                  <a:lnTo>
                    <a:pt x="242570" y="71501"/>
                  </a:lnTo>
                  <a:lnTo>
                    <a:pt x="242570" y="0"/>
                  </a:lnTo>
                  <a:close/>
                </a:path>
                <a:path w="520700" h="124460">
                  <a:moveTo>
                    <a:pt x="244602" y="90805"/>
                  </a:moveTo>
                  <a:lnTo>
                    <a:pt x="241554" y="85725"/>
                  </a:lnTo>
                  <a:lnTo>
                    <a:pt x="240919" y="84709"/>
                  </a:lnTo>
                  <a:lnTo>
                    <a:pt x="233553" y="79756"/>
                  </a:lnTo>
                  <a:lnTo>
                    <a:pt x="227965" y="76847"/>
                  </a:lnTo>
                  <a:lnTo>
                    <a:pt x="227965" y="94742"/>
                  </a:lnTo>
                  <a:lnTo>
                    <a:pt x="227965" y="102235"/>
                  </a:lnTo>
                  <a:lnTo>
                    <a:pt x="225806" y="105283"/>
                  </a:lnTo>
                  <a:lnTo>
                    <a:pt x="217424" y="109855"/>
                  </a:lnTo>
                  <a:lnTo>
                    <a:pt x="211201" y="110998"/>
                  </a:lnTo>
                  <a:lnTo>
                    <a:pt x="194437" y="110998"/>
                  </a:lnTo>
                  <a:lnTo>
                    <a:pt x="188214" y="109855"/>
                  </a:lnTo>
                  <a:lnTo>
                    <a:pt x="179959" y="105283"/>
                  </a:lnTo>
                  <a:lnTo>
                    <a:pt x="177800" y="102235"/>
                  </a:lnTo>
                  <a:lnTo>
                    <a:pt x="177800" y="94742"/>
                  </a:lnTo>
                  <a:lnTo>
                    <a:pt x="179959" y="91694"/>
                  </a:lnTo>
                  <a:lnTo>
                    <a:pt x="188214" y="86868"/>
                  </a:lnTo>
                  <a:lnTo>
                    <a:pt x="194437" y="85725"/>
                  </a:lnTo>
                  <a:lnTo>
                    <a:pt x="211201" y="85725"/>
                  </a:lnTo>
                  <a:lnTo>
                    <a:pt x="217551" y="86995"/>
                  </a:lnTo>
                  <a:lnTo>
                    <a:pt x="221742" y="89281"/>
                  </a:lnTo>
                  <a:lnTo>
                    <a:pt x="225806" y="91694"/>
                  </a:lnTo>
                  <a:lnTo>
                    <a:pt x="227965" y="94742"/>
                  </a:lnTo>
                  <a:lnTo>
                    <a:pt x="227965" y="76847"/>
                  </a:lnTo>
                  <a:lnTo>
                    <a:pt x="227457" y="76581"/>
                  </a:lnTo>
                  <a:lnTo>
                    <a:pt x="220218" y="74168"/>
                  </a:lnTo>
                  <a:lnTo>
                    <a:pt x="211963" y="72771"/>
                  </a:lnTo>
                  <a:lnTo>
                    <a:pt x="202819" y="72390"/>
                  </a:lnTo>
                  <a:lnTo>
                    <a:pt x="164846" y="84582"/>
                  </a:lnTo>
                  <a:lnTo>
                    <a:pt x="161163" y="90805"/>
                  </a:lnTo>
                  <a:lnTo>
                    <a:pt x="161163" y="106172"/>
                  </a:lnTo>
                  <a:lnTo>
                    <a:pt x="202819" y="124333"/>
                  </a:lnTo>
                  <a:lnTo>
                    <a:pt x="212090" y="123952"/>
                  </a:lnTo>
                  <a:lnTo>
                    <a:pt x="241808" y="110998"/>
                  </a:lnTo>
                  <a:lnTo>
                    <a:pt x="244602" y="106172"/>
                  </a:lnTo>
                  <a:lnTo>
                    <a:pt x="244602" y="90805"/>
                  </a:lnTo>
                  <a:close/>
                </a:path>
                <a:path w="520700" h="124460">
                  <a:moveTo>
                    <a:pt x="470179" y="74320"/>
                  </a:moveTo>
                  <a:lnTo>
                    <a:pt x="453644" y="74320"/>
                  </a:lnTo>
                  <a:lnTo>
                    <a:pt x="453644" y="98298"/>
                  </a:lnTo>
                  <a:lnTo>
                    <a:pt x="470179" y="98298"/>
                  </a:lnTo>
                  <a:lnTo>
                    <a:pt x="470179" y="74320"/>
                  </a:lnTo>
                  <a:close/>
                </a:path>
                <a:path w="520700" h="124460">
                  <a:moveTo>
                    <a:pt x="505714" y="107315"/>
                  </a:moveTo>
                  <a:lnTo>
                    <a:pt x="437261" y="107315"/>
                  </a:lnTo>
                  <a:lnTo>
                    <a:pt x="437261" y="82931"/>
                  </a:lnTo>
                  <a:lnTo>
                    <a:pt x="420624" y="82931"/>
                  </a:lnTo>
                  <a:lnTo>
                    <a:pt x="420624" y="120904"/>
                  </a:lnTo>
                  <a:lnTo>
                    <a:pt x="505714" y="120904"/>
                  </a:lnTo>
                  <a:lnTo>
                    <a:pt x="505714" y="107315"/>
                  </a:lnTo>
                  <a:close/>
                </a:path>
                <a:path w="520700" h="124460">
                  <a:moveTo>
                    <a:pt x="520700" y="60604"/>
                  </a:moveTo>
                  <a:lnTo>
                    <a:pt x="403225" y="60604"/>
                  </a:lnTo>
                  <a:lnTo>
                    <a:pt x="403225" y="74295"/>
                  </a:lnTo>
                  <a:lnTo>
                    <a:pt x="520700" y="74295"/>
                  </a:lnTo>
                  <a:lnTo>
                    <a:pt x="520700" y="6060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6" name="object 36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2742945" y="6003416"/>
              <a:ext cx="69723" cy="86487"/>
            </a:xfrm>
            <a:prstGeom prst="rect">
              <a:avLst/>
            </a:prstGeom>
          </p:spPr>
        </p:pic>
        <p:sp>
          <p:nvSpPr>
            <p:cNvPr id="37" name="object 37"/>
            <p:cNvSpPr/>
            <p:nvPr/>
          </p:nvSpPr>
          <p:spPr>
            <a:xfrm>
              <a:off x="2831973" y="5992367"/>
              <a:ext cx="157480" cy="125095"/>
            </a:xfrm>
            <a:custGeom>
              <a:avLst/>
              <a:gdLst/>
              <a:ahLst/>
              <a:cxnLst/>
              <a:rect l="l" t="t" r="r" b="b"/>
              <a:pathLst>
                <a:path w="157480" h="125095">
                  <a:moveTo>
                    <a:pt x="16154" y="0"/>
                  </a:moveTo>
                  <a:lnTo>
                    <a:pt x="0" y="0"/>
                  </a:lnTo>
                  <a:lnTo>
                    <a:pt x="0" y="124968"/>
                  </a:lnTo>
                  <a:lnTo>
                    <a:pt x="16154" y="124968"/>
                  </a:lnTo>
                  <a:lnTo>
                    <a:pt x="16154" y="0"/>
                  </a:lnTo>
                  <a:close/>
                </a:path>
                <a:path w="157480" h="125095">
                  <a:moveTo>
                    <a:pt x="157226" y="39624"/>
                  </a:moveTo>
                  <a:lnTo>
                    <a:pt x="127889" y="32258"/>
                  </a:lnTo>
                  <a:lnTo>
                    <a:pt x="120650" y="28829"/>
                  </a:lnTo>
                  <a:lnTo>
                    <a:pt x="115189" y="24511"/>
                  </a:lnTo>
                  <a:lnTo>
                    <a:pt x="112903" y="19685"/>
                  </a:lnTo>
                  <a:lnTo>
                    <a:pt x="148653" y="19685"/>
                  </a:lnTo>
                  <a:lnTo>
                    <a:pt x="148653" y="6007"/>
                  </a:lnTo>
                  <a:lnTo>
                    <a:pt x="58166" y="6007"/>
                  </a:lnTo>
                  <a:lnTo>
                    <a:pt x="58166" y="19685"/>
                  </a:lnTo>
                  <a:lnTo>
                    <a:pt x="93980" y="19685"/>
                  </a:lnTo>
                  <a:lnTo>
                    <a:pt x="92075" y="24511"/>
                  </a:lnTo>
                  <a:lnTo>
                    <a:pt x="86868" y="28702"/>
                  </a:lnTo>
                  <a:lnTo>
                    <a:pt x="49022" y="39624"/>
                  </a:lnTo>
                  <a:lnTo>
                    <a:pt x="58293" y="52197"/>
                  </a:lnTo>
                  <a:lnTo>
                    <a:pt x="99695" y="36576"/>
                  </a:lnTo>
                  <a:lnTo>
                    <a:pt x="103378" y="32258"/>
                  </a:lnTo>
                  <a:lnTo>
                    <a:pt x="112014" y="39243"/>
                  </a:lnTo>
                  <a:lnTo>
                    <a:pt x="122555" y="44831"/>
                  </a:lnTo>
                  <a:lnTo>
                    <a:pt x="135001" y="49276"/>
                  </a:lnTo>
                  <a:lnTo>
                    <a:pt x="149225" y="52324"/>
                  </a:lnTo>
                  <a:lnTo>
                    <a:pt x="157226" y="3962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8" name="object 38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589788" y="6237731"/>
              <a:ext cx="3832860" cy="129539"/>
            </a:xfrm>
            <a:prstGeom prst="rect">
              <a:avLst/>
            </a:prstGeom>
          </p:spPr>
        </p:pic>
        <p:pic>
          <p:nvPicPr>
            <p:cNvPr id="39" name="object 39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4454651" y="6239255"/>
              <a:ext cx="1338072" cy="118872"/>
            </a:xfrm>
            <a:prstGeom prst="rect">
              <a:avLst/>
            </a:prstGeom>
          </p:spPr>
        </p:pic>
        <p:pic>
          <p:nvPicPr>
            <p:cNvPr id="40" name="object 40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589788" y="6440423"/>
              <a:ext cx="3259836" cy="260603"/>
            </a:xfrm>
            <a:prstGeom prst="rect">
              <a:avLst/>
            </a:prstGeom>
          </p:spPr>
        </p:pic>
        <p:pic>
          <p:nvPicPr>
            <p:cNvPr id="41" name="object 41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3883151" y="6440425"/>
              <a:ext cx="2695955" cy="120394"/>
            </a:xfrm>
            <a:prstGeom prst="rect">
              <a:avLst/>
            </a:prstGeom>
          </p:spPr>
        </p:pic>
        <p:sp>
          <p:nvSpPr>
            <p:cNvPr id="42" name="object 42"/>
            <p:cNvSpPr/>
            <p:nvPr/>
          </p:nvSpPr>
          <p:spPr>
            <a:xfrm>
              <a:off x="589788" y="9649967"/>
              <a:ext cx="10160" cy="92710"/>
            </a:xfrm>
            <a:custGeom>
              <a:avLst/>
              <a:gdLst/>
              <a:ahLst/>
              <a:cxnLst/>
              <a:rect l="l" t="t" r="r" b="b"/>
              <a:pathLst>
                <a:path w="10159" h="92709">
                  <a:moveTo>
                    <a:pt x="10096" y="0"/>
                  </a:moveTo>
                  <a:lnTo>
                    <a:pt x="0" y="0"/>
                  </a:lnTo>
                  <a:lnTo>
                    <a:pt x="0" y="91440"/>
                  </a:lnTo>
                  <a:lnTo>
                    <a:pt x="292" y="91440"/>
                  </a:lnTo>
                  <a:lnTo>
                    <a:pt x="292" y="92710"/>
                  </a:lnTo>
                  <a:lnTo>
                    <a:pt x="9791" y="92710"/>
                  </a:lnTo>
                  <a:lnTo>
                    <a:pt x="9791" y="91440"/>
                  </a:lnTo>
                  <a:lnTo>
                    <a:pt x="10096" y="91440"/>
                  </a:lnTo>
                  <a:lnTo>
                    <a:pt x="10096" y="0"/>
                  </a:lnTo>
                  <a:close/>
                </a:path>
              </a:pathLst>
            </a:custGeom>
            <a:solidFill>
              <a:srgbClr val="1F4E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3" name="object 43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658368" y="9630154"/>
              <a:ext cx="442104" cy="118631"/>
            </a:xfrm>
            <a:prstGeom prst="rect">
              <a:avLst/>
            </a:prstGeom>
          </p:spPr>
        </p:pic>
        <p:pic>
          <p:nvPicPr>
            <p:cNvPr id="44" name="object 44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1146098" y="9630155"/>
              <a:ext cx="336152" cy="118630"/>
            </a:xfrm>
            <a:prstGeom prst="rect">
              <a:avLst/>
            </a:prstGeom>
          </p:spPr>
        </p:pic>
        <p:pic>
          <p:nvPicPr>
            <p:cNvPr id="45" name="object 45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1517904" y="9628632"/>
              <a:ext cx="3816096" cy="129540"/>
            </a:xfrm>
            <a:prstGeom prst="rect">
              <a:avLst/>
            </a:prstGeom>
          </p:spPr>
        </p:pic>
        <p:pic>
          <p:nvPicPr>
            <p:cNvPr id="46" name="object 46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589788" y="9832843"/>
              <a:ext cx="2308352" cy="124781"/>
            </a:xfrm>
            <a:prstGeom prst="rect">
              <a:avLst/>
            </a:prstGeom>
          </p:spPr>
        </p:pic>
        <p:pic>
          <p:nvPicPr>
            <p:cNvPr id="47" name="object 47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2902712" y="9832843"/>
              <a:ext cx="273304" cy="119625"/>
            </a:xfrm>
            <a:prstGeom prst="rect">
              <a:avLst/>
            </a:prstGeom>
          </p:spPr>
        </p:pic>
        <p:pic>
          <p:nvPicPr>
            <p:cNvPr id="48" name="object 48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3221735" y="9832843"/>
              <a:ext cx="241935" cy="124781"/>
            </a:xfrm>
            <a:prstGeom prst="rect">
              <a:avLst/>
            </a:prstGeom>
          </p:spPr>
        </p:pic>
        <p:pic>
          <p:nvPicPr>
            <p:cNvPr id="49" name="object 49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3500628" y="9832849"/>
              <a:ext cx="2676144" cy="118870"/>
            </a:xfrm>
            <a:prstGeom prst="rect">
              <a:avLst/>
            </a:prstGeom>
          </p:spPr>
        </p:pic>
      </p:grpSp>
      <p:sp>
        <p:nvSpPr>
          <p:cNvPr id="50" name="object 50"/>
          <p:cNvSpPr txBox="1"/>
          <p:nvPr/>
        </p:nvSpPr>
        <p:spPr>
          <a:xfrm>
            <a:off x="718210" y="9974681"/>
            <a:ext cx="6307455" cy="301625"/>
          </a:xfrm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149860" marR="5080" indent="-137160">
              <a:lnSpc>
                <a:spcPct val="101099"/>
              </a:lnSpc>
              <a:spcBef>
                <a:spcPts val="85"/>
              </a:spcBef>
            </a:pP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※</a:t>
            </a:r>
            <a:r>
              <a:rPr sz="900" b="1" spc="-2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사업자등록증(개인사업자),</a:t>
            </a:r>
            <a:r>
              <a:rPr sz="900" b="1" spc="-2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권리</a:t>
            </a:r>
            <a:r>
              <a:rPr sz="900" b="1" spc="-1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포기(소유기관</a:t>
            </a:r>
            <a:r>
              <a:rPr sz="900" b="1" spc="-1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권리</a:t>
            </a:r>
            <a:r>
              <a:rPr sz="900" b="1" spc="-2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포기</a:t>
            </a:r>
            <a:r>
              <a:rPr sz="900" b="1" spc="-2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공문,</a:t>
            </a:r>
            <a:r>
              <a:rPr sz="900" b="1" spc="-1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연구책임자</a:t>
            </a:r>
            <a:r>
              <a:rPr sz="900" b="1" spc="-2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증빙</a:t>
            </a:r>
            <a:r>
              <a:rPr sz="900" b="1" spc="-2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서류),</a:t>
            </a:r>
            <a:r>
              <a:rPr sz="900" b="1" spc="-1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기술이전(계약서,</a:t>
            </a:r>
            <a:r>
              <a:rPr sz="900" b="1" spc="-2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양도증,</a:t>
            </a:r>
            <a:r>
              <a:rPr sz="900" b="1" spc="-2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spc="-25" dirty="0">
                <a:solidFill>
                  <a:srgbClr val="7D7D7D"/>
                </a:solidFill>
                <a:latin typeface="Malgun Gothic"/>
                <a:cs typeface="Malgun Gothic"/>
              </a:rPr>
              <a:t>기술료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완납증명서)</a:t>
            </a:r>
            <a:r>
              <a:rPr sz="900" b="1" spc="-2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필수</a:t>
            </a:r>
            <a:r>
              <a:rPr sz="900" b="1" spc="-1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spc="-25" dirty="0">
                <a:solidFill>
                  <a:srgbClr val="7D7D7D"/>
                </a:solidFill>
                <a:latin typeface="Malgun Gothic"/>
                <a:cs typeface="Malgun Gothic"/>
              </a:rPr>
              <a:t>제출</a:t>
            </a:r>
            <a:endParaRPr sz="900">
              <a:latin typeface="Malgun Gothic"/>
              <a:cs typeface="Malgun Gothic"/>
            </a:endParaRPr>
          </a:p>
        </p:txBody>
      </p:sp>
      <p:sp>
        <p:nvSpPr>
          <p:cNvPr id="57" name="object 5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045"/>
              </a:lnSpc>
            </a:pPr>
            <a:fld id="{81D60167-4931-47E6-BA6A-407CBD079E47}" type="slidenum">
              <a:rPr spc="-25" dirty="0"/>
              <a:t>9</a:t>
            </a:fld>
            <a:endParaRPr spc="-25" dirty="0"/>
          </a:p>
        </p:txBody>
      </p:sp>
      <p:graphicFrame>
        <p:nvGraphicFramePr>
          <p:cNvPr id="51" name="object 51"/>
          <p:cNvGraphicFramePr>
            <a:graphicFrameLocks noGrp="1"/>
          </p:cNvGraphicFramePr>
          <p:nvPr/>
        </p:nvGraphicFramePr>
        <p:xfrm>
          <a:off x="601967" y="2161539"/>
          <a:ext cx="6522719" cy="321246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311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616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5826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1826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69926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88595">
                <a:tc gridSpan="2"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700" b="1" spc="-10" dirty="0">
                          <a:solidFill>
                            <a:srgbClr val="FFFFFF"/>
                          </a:solidFill>
                          <a:latin typeface="Malgun Gothic"/>
                          <a:cs typeface="Malgun Gothic"/>
                        </a:rPr>
                        <a:t>출원(등록)국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4381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2C75B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700" b="1" spc="-25" dirty="0">
                          <a:solidFill>
                            <a:srgbClr val="FFFFFF"/>
                          </a:solidFill>
                          <a:latin typeface="Malgun Gothic"/>
                          <a:cs typeface="Malgun Gothic"/>
                        </a:rPr>
                        <a:t>구분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4381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2C75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700" b="1" spc="-10" dirty="0">
                          <a:solidFill>
                            <a:srgbClr val="FFFFFF"/>
                          </a:solidFill>
                          <a:latin typeface="Malgun Gothic"/>
                          <a:cs typeface="Malgun Gothic"/>
                        </a:rPr>
                        <a:t>출원(등록)번호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4381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2C75B6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700" b="1" spc="-10" dirty="0">
                          <a:solidFill>
                            <a:srgbClr val="FFFFFF"/>
                          </a:solidFill>
                          <a:latin typeface="Malgun Gothic"/>
                          <a:cs typeface="Malgun Gothic"/>
                        </a:rPr>
                        <a:t>발명의</a:t>
                      </a:r>
                      <a:r>
                        <a:rPr sz="700" b="1" spc="-40" dirty="0">
                          <a:solidFill>
                            <a:srgbClr val="FFFFFF"/>
                          </a:solidFill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b="1" spc="-25" dirty="0">
                          <a:solidFill>
                            <a:srgbClr val="FFFFFF"/>
                          </a:solidFill>
                          <a:latin typeface="Malgun Gothic"/>
                          <a:cs typeface="Malgun Gothic"/>
                        </a:rPr>
                        <a:t>명칭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4381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2C75B6"/>
                    </a:solidFill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700" b="1" spc="-10" dirty="0">
                          <a:solidFill>
                            <a:srgbClr val="FFFFFF"/>
                          </a:solidFill>
                          <a:latin typeface="Malgun Gothic"/>
                          <a:cs typeface="Malgun Gothic"/>
                        </a:rPr>
                        <a:t>출원(등록)기관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4381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2C75B6"/>
                    </a:solidFill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700" b="1" spc="-10" dirty="0">
                          <a:solidFill>
                            <a:srgbClr val="FFFFFF"/>
                          </a:solidFill>
                          <a:latin typeface="Malgun Gothic"/>
                          <a:cs typeface="Malgun Gothic"/>
                        </a:rPr>
                        <a:t>출원(등록)일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4381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2C75B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034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70"/>
                        </a:spcBef>
                      </a:pPr>
                      <a:r>
                        <a:rPr sz="700" spc="-25" dirty="0">
                          <a:latin typeface="Malgun Gothic"/>
                          <a:cs typeface="Malgun Gothic"/>
                        </a:rPr>
                        <a:t>한국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5969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70"/>
                        </a:spcBef>
                      </a:pPr>
                      <a:r>
                        <a:rPr sz="700" spc="-25" dirty="0">
                          <a:latin typeface="Malgun Gothic"/>
                          <a:cs typeface="Malgun Gothic"/>
                        </a:rPr>
                        <a:t>KR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5969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70"/>
                        </a:spcBef>
                      </a:pPr>
                      <a:r>
                        <a:rPr sz="700" spc="-25" dirty="0">
                          <a:latin typeface="Malgun Gothic"/>
                          <a:cs typeface="Malgun Gothic"/>
                        </a:rPr>
                        <a:t>출원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5969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75"/>
                        </a:lnSpc>
                        <a:spcBef>
                          <a:spcPts val="50"/>
                        </a:spcBef>
                      </a:pPr>
                      <a:r>
                        <a:rPr sz="700" spc="-20" dirty="0">
                          <a:latin typeface="Malgun Gothic"/>
                          <a:cs typeface="Malgun Gothic"/>
                        </a:rPr>
                        <a:t>출원번호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  <a:p>
                      <a:pPr marL="4445" algn="ctr">
                        <a:lnSpc>
                          <a:spcPts val="775"/>
                        </a:lnSpc>
                      </a:pPr>
                      <a:r>
                        <a:rPr sz="700" spc="-10" dirty="0">
                          <a:latin typeface="Malgun Gothic"/>
                          <a:cs typeface="Malgun Gothic"/>
                        </a:rPr>
                        <a:t>(예10-2019-1234567)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635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470"/>
                        </a:spcBef>
                      </a:pPr>
                      <a:r>
                        <a:rPr sz="700" spc="-10" dirty="0">
                          <a:latin typeface="Malgun Gothic"/>
                          <a:cs typeface="Malgun Gothic"/>
                        </a:rPr>
                        <a:t>발명의</a:t>
                      </a:r>
                      <a:r>
                        <a:rPr sz="700" spc="-4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spc="-25" dirty="0">
                          <a:latin typeface="Malgun Gothic"/>
                          <a:cs typeface="Malgun Gothic"/>
                        </a:rPr>
                        <a:t>명칭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5969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70"/>
                        </a:spcBef>
                      </a:pPr>
                      <a:r>
                        <a:rPr sz="700" spc="-10" dirty="0">
                          <a:latin typeface="Malgun Gothic"/>
                          <a:cs typeface="Malgun Gothic"/>
                        </a:rPr>
                        <a:t>출원인</a:t>
                      </a:r>
                      <a:r>
                        <a:rPr sz="700" spc="-4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spc="-25" dirty="0">
                          <a:latin typeface="Malgun Gothic"/>
                          <a:cs typeface="Malgun Gothic"/>
                        </a:rPr>
                        <a:t>명칭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5969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ct val="100000"/>
                        </a:lnSpc>
                        <a:spcBef>
                          <a:spcPts val="470"/>
                        </a:spcBef>
                      </a:pPr>
                      <a:r>
                        <a:rPr sz="700" spc="-20" dirty="0">
                          <a:latin typeface="Malgun Gothic"/>
                          <a:cs typeface="Malgun Gothic"/>
                        </a:rPr>
                        <a:t>출원일자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5969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034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75"/>
                        </a:spcBef>
                      </a:pPr>
                      <a:r>
                        <a:rPr sz="700" spc="-25" dirty="0">
                          <a:latin typeface="Malgun Gothic"/>
                          <a:cs typeface="Malgun Gothic"/>
                        </a:rPr>
                        <a:t>PCT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6032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75"/>
                        </a:spcBef>
                      </a:pPr>
                      <a:r>
                        <a:rPr sz="700" spc="-25" dirty="0">
                          <a:latin typeface="Malgun Gothic"/>
                          <a:cs typeface="Malgun Gothic"/>
                        </a:rPr>
                        <a:t>XI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6032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75"/>
                        </a:spcBef>
                      </a:pPr>
                      <a:r>
                        <a:rPr sz="700" spc="-25" dirty="0">
                          <a:latin typeface="Malgun Gothic"/>
                          <a:cs typeface="Malgun Gothic"/>
                        </a:rPr>
                        <a:t>출원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6032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3715" marR="127000" indent="-405765">
                        <a:lnSpc>
                          <a:spcPts val="840"/>
                        </a:lnSpc>
                      </a:pPr>
                      <a:r>
                        <a:rPr sz="700" spc="-10" dirty="0">
                          <a:latin typeface="Malgun Gothic"/>
                          <a:cs typeface="Malgun Gothic"/>
                        </a:rPr>
                        <a:t>(21)International</a:t>
                      </a:r>
                      <a:r>
                        <a:rPr sz="700" spc="3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spc="-20" dirty="0">
                          <a:latin typeface="Malgun Gothic"/>
                          <a:cs typeface="Malgun Gothic"/>
                        </a:rPr>
                        <a:t>Application </a:t>
                      </a:r>
                      <a:r>
                        <a:rPr sz="700" spc="-10" dirty="0">
                          <a:latin typeface="Malgun Gothic"/>
                          <a:cs typeface="Malgun Gothic"/>
                        </a:rPr>
                        <a:t>Number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475"/>
                        </a:spcBef>
                      </a:pPr>
                      <a:r>
                        <a:rPr sz="700" spc="-10" dirty="0">
                          <a:latin typeface="Malgun Gothic"/>
                          <a:cs typeface="Malgun Gothic"/>
                        </a:rPr>
                        <a:t>(54)Title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6032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475"/>
                        </a:spcBef>
                      </a:pPr>
                      <a:r>
                        <a:rPr sz="700" spc="-10" dirty="0">
                          <a:latin typeface="Malgun Gothic"/>
                          <a:cs typeface="Malgun Gothic"/>
                        </a:rPr>
                        <a:t>(71)Applicant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6032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475"/>
                        </a:spcBef>
                      </a:pPr>
                      <a:r>
                        <a:rPr sz="700" spc="-10" dirty="0">
                          <a:latin typeface="Malgun Gothic"/>
                          <a:cs typeface="Malgun Gothic"/>
                        </a:rPr>
                        <a:t>(22)International</a:t>
                      </a:r>
                      <a:r>
                        <a:rPr sz="700" spc="-5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dirty="0">
                          <a:latin typeface="Malgun Gothic"/>
                          <a:cs typeface="Malgun Gothic"/>
                        </a:rPr>
                        <a:t>Filing</a:t>
                      </a:r>
                      <a:r>
                        <a:rPr sz="700" spc="1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spc="-20" dirty="0">
                          <a:latin typeface="Malgun Gothic"/>
                          <a:cs typeface="Malgun Gothic"/>
                        </a:rPr>
                        <a:t>Date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6032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2240">
                <a:tc rowSpan="2">
                  <a:txBody>
                    <a:bodyPr/>
                    <a:lstStyle/>
                    <a:p>
                      <a:pPr marL="126364">
                        <a:lnSpc>
                          <a:spcPct val="100000"/>
                        </a:lnSpc>
                        <a:spcBef>
                          <a:spcPts val="725"/>
                        </a:spcBef>
                      </a:pPr>
                      <a:r>
                        <a:rPr sz="700" spc="-25" dirty="0">
                          <a:latin typeface="Malgun Gothic"/>
                          <a:cs typeface="Malgun Gothic"/>
                        </a:rPr>
                        <a:t>미국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9207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52069">
                        <a:lnSpc>
                          <a:spcPct val="100000"/>
                        </a:lnSpc>
                        <a:spcBef>
                          <a:spcPts val="725"/>
                        </a:spcBef>
                      </a:pPr>
                      <a:r>
                        <a:rPr sz="700" spc="-25" dirty="0">
                          <a:latin typeface="Malgun Gothic"/>
                          <a:cs typeface="Malgun Gothic"/>
                        </a:rPr>
                        <a:t>US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9207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sz="700" spc="-25" dirty="0">
                          <a:latin typeface="Malgun Gothic"/>
                          <a:cs typeface="Malgun Gothic"/>
                        </a:rPr>
                        <a:t>출원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1651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sz="700" spc="-10" dirty="0">
                          <a:latin typeface="Malgun Gothic"/>
                          <a:cs typeface="Malgun Gothic"/>
                        </a:rPr>
                        <a:t>(21)Appl.</a:t>
                      </a:r>
                      <a:r>
                        <a:rPr sz="700" spc="-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spc="-25" dirty="0">
                          <a:latin typeface="Malgun Gothic"/>
                          <a:cs typeface="Malgun Gothic"/>
                        </a:rPr>
                        <a:t>No.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1651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sz="700" spc="-20" dirty="0">
                          <a:latin typeface="Malgun Gothic"/>
                          <a:cs typeface="Malgun Gothic"/>
                        </a:rPr>
                        <a:t>(54)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1651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sz="700" spc="-10" dirty="0">
                          <a:latin typeface="Malgun Gothic"/>
                          <a:cs typeface="Malgun Gothic"/>
                        </a:rPr>
                        <a:t>(71)Applicant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1651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sz="700" spc="-10" dirty="0">
                          <a:latin typeface="Malgun Gothic"/>
                          <a:cs typeface="Malgun Gothic"/>
                        </a:rPr>
                        <a:t>(22)Filed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1651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160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207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207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700" spc="-25" dirty="0">
                          <a:latin typeface="Malgun Gothic"/>
                          <a:cs typeface="Malgun Gothic"/>
                        </a:rPr>
                        <a:t>등록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2095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700" spc="-10" dirty="0">
                          <a:latin typeface="Malgun Gothic"/>
                          <a:cs typeface="Malgun Gothic"/>
                        </a:rPr>
                        <a:t>(10)Patent </a:t>
                      </a:r>
                      <a:r>
                        <a:rPr sz="700" spc="-25" dirty="0">
                          <a:latin typeface="Malgun Gothic"/>
                          <a:cs typeface="Malgun Gothic"/>
                        </a:rPr>
                        <a:t>No.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2095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700" spc="-20" dirty="0">
                          <a:latin typeface="Malgun Gothic"/>
                          <a:cs typeface="Malgun Gothic"/>
                        </a:rPr>
                        <a:t>(54)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2095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700" spc="-10" dirty="0">
                          <a:latin typeface="Malgun Gothic"/>
                          <a:cs typeface="Malgun Gothic"/>
                        </a:rPr>
                        <a:t>(73)Assignee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2095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700" spc="-10" dirty="0">
                          <a:latin typeface="Malgun Gothic"/>
                          <a:cs typeface="Malgun Gothic"/>
                        </a:rPr>
                        <a:t>(45)Date</a:t>
                      </a:r>
                      <a:r>
                        <a:rPr sz="700" spc="-4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dirty="0">
                          <a:latin typeface="Malgun Gothic"/>
                          <a:cs typeface="Malgun Gothic"/>
                        </a:rPr>
                        <a:t>of </a:t>
                      </a:r>
                      <a:r>
                        <a:rPr sz="700" spc="-10" dirty="0">
                          <a:latin typeface="Malgun Gothic"/>
                          <a:cs typeface="Malgun Gothic"/>
                        </a:rPr>
                        <a:t>Patent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2095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2240">
                <a:tc rowSpan="2">
                  <a:txBody>
                    <a:bodyPr/>
                    <a:lstStyle/>
                    <a:p>
                      <a:pPr marL="126364">
                        <a:lnSpc>
                          <a:spcPct val="100000"/>
                        </a:lnSpc>
                        <a:spcBef>
                          <a:spcPts val="725"/>
                        </a:spcBef>
                      </a:pPr>
                      <a:r>
                        <a:rPr sz="700" spc="-25" dirty="0">
                          <a:latin typeface="Malgun Gothic"/>
                          <a:cs typeface="Malgun Gothic"/>
                        </a:rPr>
                        <a:t>일본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9207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65405">
                        <a:lnSpc>
                          <a:spcPct val="100000"/>
                        </a:lnSpc>
                        <a:spcBef>
                          <a:spcPts val="725"/>
                        </a:spcBef>
                      </a:pPr>
                      <a:r>
                        <a:rPr sz="700" spc="-25" dirty="0">
                          <a:latin typeface="Malgun Gothic"/>
                          <a:cs typeface="Malgun Gothic"/>
                        </a:rPr>
                        <a:t>JP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9207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700" spc="-25" dirty="0">
                          <a:latin typeface="Malgun Gothic"/>
                          <a:cs typeface="Malgun Gothic"/>
                        </a:rPr>
                        <a:t>출원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2095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sz="700" spc="-10" dirty="0">
                          <a:latin typeface="Malgun Gothic"/>
                          <a:cs typeface="Malgun Gothic"/>
                        </a:rPr>
                        <a:t>(21)出願番</a:t>
                      </a:r>
                      <a:r>
                        <a:rPr sz="1050" spc="-75" baseline="3968" dirty="0">
                          <a:latin typeface="SimSun"/>
                          <a:cs typeface="SimSun"/>
                        </a:rPr>
                        <a:t>号</a:t>
                      </a:r>
                      <a:endParaRPr sz="1050" baseline="3968">
                        <a:latin typeface="SimSun"/>
                        <a:cs typeface="SimSun"/>
                      </a:endParaRPr>
                    </a:p>
                  </a:txBody>
                  <a:tcPr marL="0" marR="0" marT="2286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sz="700" spc="-10" dirty="0">
                          <a:latin typeface="Malgun Gothic"/>
                          <a:cs typeface="Malgun Gothic"/>
                        </a:rPr>
                        <a:t>(54)</a:t>
                      </a:r>
                      <a:r>
                        <a:rPr sz="1050" spc="-15" baseline="3968" dirty="0">
                          <a:latin typeface="SimSun"/>
                          <a:cs typeface="SimSun"/>
                        </a:rPr>
                        <a:t>発</a:t>
                      </a:r>
                      <a:r>
                        <a:rPr sz="700" spc="-10" dirty="0">
                          <a:latin typeface="Malgun Gothic"/>
                          <a:cs typeface="Malgun Gothic"/>
                        </a:rPr>
                        <a:t>明の名</a:t>
                      </a:r>
                      <a:r>
                        <a:rPr sz="1050" spc="-75" baseline="3968" dirty="0">
                          <a:latin typeface="SimSun"/>
                          <a:cs typeface="SimSun"/>
                        </a:rPr>
                        <a:t>称</a:t>
                      </a:r>
                      <a:endParaRPr sz="1050" baseline="3968">
                        <a:latin typeface="SimSun"/>
                        <a:cs typeface="SimSun"/>
                      </a:endParaRPr>
                    </a:p>
                  </a:txBody>
                  <a:tcPr marL="0" marR="0" marT="2286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700" spc="-10" dirty="0">
                          <a:latin typeface="Malgun Gothic"/>
                          <a:cs typeface="Malgun Gothic"/>
                        </a:rPr>
                        <a:t>(71</a:t>
                      </a:r>
                      <a:r>
                        <a:rPr sz="700" spc="-25" dirty="0">
                          <a:latin typeface="Malgun Gothic"/>
                          <a:cs typeface="Malgun Gothic"/>
                        </a:rPr>
                        <a:t>)出願人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2095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700" spc="-10" dirty="0">
                          <a:latin typeface="Malgun Gothic"/>
                          <a:cs typeface="Malgun Gothic"/>
                        </a:rPr>
                        <a:t>(22</a:t>
                      </a:r>
                      <a:r>
                        <a:rPr sz="700" spc="-25" dirty="0">
                          <a:latin typeface="Malgun Gothic"/>
                          <a:cs typeface="Malgun Gothic"/>
                        </a:rPr>
                        <a:t>)出願日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2095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160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207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207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700" spc="-25" dirty="0">
                          <a:latin typeface="Malgun Gothic"/>
                          <a:cs typeface="Malgun Gothic"/>
                        </a:rPr>
                        <a:t>등록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2095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sz="700" spc="-10" dirty="0">
                          <a:latin typeface="Malgun Gothic"/>
                          <a:cs typeface="Malgun Gothic"/>
                        </a:rPr>
                        <a:t>(11</a:t>
                      </a:r>
                      <a:r>
                        <a:rPr sz="700" spc="-25" dirty="0">
                          <a:latin typeface="Malgun Gothic"/>
                          <a:cs typeface="Malgun Gothic"/>
                        </a:rPr>
                        <a:t>)特許番</a:t>
                      </a:r>
                      <a:r>
                        <a:rPr sz="1050" spc="-75" baseline="3968" dirty="0">
                          <a:latin typeface="SimSun"/>
                          <a:cs typeface="SimSun"/>
                        </a:rPr>
                        <a:t>号</a:t>
                      </a:r>
                      <a:endParaRPr sz="1050" baseline="3968">
                        <a:latin typeface="SimSun"/>
                        <a:cs typeface="SimSun"/>
                      </a:endParaRPr>
                    </a:p>
                  </a:txBody>
                  <a:tcPr marL="0" marR="0" marT="2286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sz="700" spc="-10" dirty="0">
                          <a:latin typeface="Malgun Gothic"/>
                          <a:cs typeface="Malgun Gothic"/>
                        </a:rPr>
                        <a:t>(54)</a:t>
                      </a:r>
                      <a:r>
                        <a:rPr sz="1050" spc="-44" baseline="3968" dirty="0">
                          <a:latin typeface="SimSun"/>
                          <a:cs typeface="SimSun"/>
                        </a:rPr>
                        <a:t>発</a:t>
                      </a:r>
                      <a:r>
                        <a:rPr sz="700" spc="-30" dirty="0">
                          <a:latin typeface="Malgun Gothic"/>
                          <a:cs typeface="Malgun Gothic"/>
                        </a:rPr>
                        <a:t>明の名</a:t>
                      </a:r>
                      <a:r>
                        <a:rPr sz="1050" spc="-75" baseline="3968" dirty="0">
                          <a:latin typeface="SimSun"/>
                          <a:cs typeface="SimSun"/>
                        </a:rPr>
                        <a:t>称</a:t>
                      </a:r>
                      <a:endParaRPr sz="1050" baseline="3968">
                        <a:latin typeface="SimSun"/>
                        <a:cs typeface="SimSun"/>
                      </a:endParaRPr>
                    </a:p>
                  </a:txBody>
                  <a:tcPr marL="0" marR="0" marT="2286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sz="700" spc="-10" dirty="0">
                          <a:latin typeface="Malgun Gothic"/>
                          <a:cs typeface="Malgun Gothic"/>
                        </a:rPr>
                        <a:t>(73)</a:t>
                      </a:r>
                      <a:r>
                        <a:rPr sz="700" spc="-30" dirty="0">
                          <a:latin typeface="Malgun Gothic"/>
                          <a:cs typeface="Malgun Gothic"/>
                        </a:rPr>
                        <a:t>特許</a:t>
                      </a:r>
                      <a:r>
                        <a:rPr sz="1050" spc="-44" baseline="3968" dirty="0">
                          <a:latin typeface="SimSun"/>
                          <a:cs typeface="SimSun"/>
                        </a:rPr>
                        <a:t>権</a:t>
                      </a:r>
                      <a:r>
                        <a:rPr sz="700" spc="-50" dirty="0">
                          <a:latin typeface="Malgun Gothic"/>
                          <a:cs typeface="Malgun Gothic"/>
                        </a:rPr>
                        <a:t>者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2286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sz="700" spc="-10" dirty="0">
                          <a:latin typeface="Malgun Gothic"/>
                          <a:cs typeface="Malgun Gothic"/>
                        </a:rPr>
                        <a:t>(24</a:t>
                      </a:r>
                      <a:r>
                        <a:rPr sz="700" spc="-20" dirty="0">
                          <a:latin typeface="Malgun Gothic"/>
                          <a:cs typeface="Malgun Gothic"/>
                        </a:rPr>
                        <a:t>)登</a:t>
                      </a:r>
                      <a:r>
                        <a:rPr sz="1050" spc="-44" baseline="3968" dirty="0">
                          <a:latin typeface="SimSun"/>
                          <a:cs typeface="SimSun"/>
                        </a:rPr>
                        <a:t>録</a:t>
                      </a:r>
                      <a:r>
                        <a:rPr sz="700" spc="-50" dirty="0">
                          <a:latin typeface="Malgun Gothic"/>
                          <a:cs typeface="Malgun Gothic"/>
                        </a:rPr>
                        <a:t>日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2286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42240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  <a:p>
                      <a:pPr marL="38100">
                        <a:lnSpc>
                          <a:spcPct val="100000"/>
                        </a:lnSpc>
                      </a:pPr>
                      <a:r>
                        <a:rPr sz="700" spc="-20" dirty="0">
                          <a:latin typeface="Malgun Gothic"/>
                          <a:cs typeface="Malgun Gothic"/>
                        </a:rPr>
                        <a:t>유럽연합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3492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  <a:p>
                      <a:pPr marL="48895">
                        <a:lnSpc>
                          <a:spcPct val="100000"/>
                        </a:lnSpc>
                      </a:pPr>
                      <a:r>
                        <a:rPr sz="700" spc="-25" dirty="0">
                          <a:latin typeface="Malgun Gothic"/>
                          <a:cs typeface="Malgun Gothic"/>
                        </a:rPr>
                        <a:t>XU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3492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sz="700" spc="-25" dirty="0">
                          <a:latin typeface="Malgun Gothic"/>
                          <a:cs typeface="Malgun Gothic"/>
                        </a:rPr>
                        <a:t>출원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1651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sz="700" spc="-10" dirty="0">
                          <a:latin typeface="Malgun Gothic"/>
                          <a:cs typeface="Malgun Gothic"/>
                        </a:rPr>
                        <a:t>(21)Application</a:t>
                      </a:r>
                      <a:r>
                        <a:rPr sz="70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spc="-10" dirty="0">
                          <a:latin typeface="Malgun Gothic"/>
                          <a:cs typeface="Malgun Gothic"/>
                        </a:rPr>
                        <a:t>Number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1651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sz="700" spc="-20" dirty="0">
                          <a:latin typeface="Malgun Gothic"/>
                          <a:cs typeface="Malgun Gothic"/>
                        </a:rPr>
                        <a:t>(54)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1651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sz="700" spc="-10" dirty="0">
                          <a:latin typeface="Malgun Gothic"/>
                          <a:cs typeface="Malgun Gothic"/>
                        </a:rPr>
                        <a:t>(71)Applicant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1651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sz="700" spc="-10" dirty="0">
                          <a:latin typeface="Malgun Gothic"/>
                          <a:cs typeface="Malgun Gothic"/>
                        </a:rPr>
                        <a:t>(22)Date</a:t>
                      </a:r>
                      <a:r>
                        <a:rPr sz="700" spc="-6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dirty="0">
                          <a:latin typeface="Malgun Gothic"/>
                          <a:cs typeface="Malgun Gothic"/>
                        </a:rPr>
                        <a:t>of </a:t>
                      </a:r>
                      <a:r>
                        <a:rPr sz="700" spc="-10" dirty="0">
                          <a:latin typeface="Malgun Gothic"/>
                          <a:cs typeface="Malgun Gothic"/>
                        </a:rPr>
                        <a:t>filing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1651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2034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492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492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75"/>
                        </a:spcBef>
                      </a:pPr>
                      <a:r>
                        <a:rPr sz="700" spc="-25" dirty="0">
                          <a:latin typeface="Malgun Gothic"/>
                          <a:cs typeface="Malgun Gothic"/>
                        </a:rPr>
                        <a:t>등록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6032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75"/>
                        </a:spcBef>
                      </a:pPr>
                      <a:r>
                        <a:rPr sz="700" spc="-20" dirty="0">
                          <a:latin typeface="Malgun Gothic"/>
                          <a:cs typeface="Malgun Gothic"/>
                        </a:rPr>
                        <a:t>(11)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6032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475"/>
                        </a:spcBef>
                      </a:pPr>
                      <a:r>
                        <a:rPr sz="700" spc="-20" dirty="0">
                          <a:latin typeface="Malgun Gothic"/>
                          <a:cs typeface="Malgun Gothic"/>
                        </a:rPr>
                        <a:t>(54)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6032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75"/>
                        </a:spcBef>
                      </a:pPr>
                      <a:r>
                        <a:rPr sz="700" spc="-10" dirty="0">
                          <a:latin typeface="Malgun Gothic"/>
                          <a:cs typeface="Malgun Gothic"/>
                        </a:rPr>
                        <a:t>(73)Proprietor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6032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2875" marR="146050" indent="150495">
                        <a:lnSpc>
                          <a:spcPts val="840"/>
                        </a:lnSpc>
                      </a:pPr>
                      <a:r>
                        <a:rPr sz="700" spc="-10" dirty="0">
                          <a:latin typeface="Malgun Gothic"/>
                          <a:cs typeface="Malgun Gothic"/>
                        </a:rPr>
                        <a:t>(45)Date</a:t>
                      </a:r>
                      <a:r>
                        <a:rPr sz="700" spc="-3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dirty="0">
                          <a:latin typeface="Malgun Gothic"/>
                          <a:cs typeface="Malgun Gothic"/>
                        </a:rPr>
                        <a:t>of</a:t>
                      </a:r>
                      <a:r>
                        <a:rPr sz="700" spc="3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spc="-10" dirty="0">
                          <a:latin typeface="Malgun Gothic"/>
                          <a:cs typeface="Malgun Gothic"/>
                        </a:rPr>
                        <a:t>publication</a:t>
                      </a:r>
                      <a:r>
                        <a:rPr sz="700" spc="1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spc="-25" dirty="0">
                          <a:latin typeface="Malgun Gothic"/>
                          <a:cs typeface="Malgun Gothic"/>
                        </a:rPr>
                        <a:t>and </a:t>
                      </a:r>
                      <a:r>
                        <a:rPr sz="700" spc="-10" dirty="0">
                          <a:latin typeface="Malgun Gothic"/>
                          <a:cs typeface="Malgun Gothic"/>
                        </a:rPr>
                        <a:t>mention</a:t>
                      </a:r>
                      <a:r>
                        <a:rPr sz="700" spc="-3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dirty="0">
                          <a:latin typeface="Malgun Gothic"/>
                          <a:cs typeface="Malgun Gothic"/>
                        </a:rPr>
                        <a:t>of</a:t>
                      </a:r>
                      <a:r>
                        <a:rPr sz="700" spc="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dirty="0">
                          <a:latin typeface="Malgun Gothic"/>
                          <a:cs typeface="Malgun Gothic"/>
                        </a:rPr>
                        <a:t>the</a:t>
                      </a:r>
                      <a:r>
                        <a:rPr sz="700" spc="-4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dirty="0">
                          <a:latin typeface="Malgun Gothic"/>
                          <a:cs typeface="Malgun Gothic"/>
                        </a:rPr>
                        <a:t>grant</a:t>
                      </a:r>
                      <a:r>
                        <a:rPr sz="700" spc="-3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dirty="0">
                          <a:latin typeface="Malgun Gothic"/>
                          <a:cs typeface="Malgun Gothic"/>
                        </a:rPr>
                        <a:t>of the</a:t>
                      </a:r>
                      <a:r>
                        <a:rPr sz="700" spc="-2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spc="-10" dirty="0">
                          <a:latin typeface="Malgun Gothic"/>
                          <a:cs typeface="Malgun Gothic"/>
                        </a:rPr>
                        <a:t>patent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41605">
                <a:tc rowSpan="2">
                  <a:txBody>
                    <a:bodyPr/>
                    <a:lstStyle/>
                    <a:p>
                      <a:pPr marL="126364">
                        <a:lnSpc>
                          <a:spcPct val="100000"/>
                        </a:lnSpc>
                        <a:spcBef>
                          <a:spcPts val="725"/>
                        </a:spcBef>
                      </a:pPr>
                      <a:r>
                        <a:rPr sz="700" spc="-25" dirty="0">
                          <a:latin typeface="Malgun Gothic"/>
                          <a:cs typeface="Malgun Gothic"/>
                        </a:rPr>
                        <a:t>중국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9207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45720">
                        <a:lnSpc>
                          <a:spcPct val="100000"/>
                        </a:lnSpc>
                        <a:spcBef>
                          <a:spcPts val="725"/>
                        </a:spcBef>
                      </a:pPr>
                      <a:r>
                        <a:rPr sz="700" spc="-25" dirty="0">
                          <a:latin typeface="Malgun Gothic"/>
                          <a:cs typeface="Malgun Gothic"/>
                        </a:rPr>
                        <a:t>CN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9207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700" spc="-25" dirty="0">
                          <a:latin typeface="Malgun Gothic"/>
                          <a:cs typeface="Malgun Gothic"/>
                        </a:rPr>
                        <a:t>출원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2095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sz="700" spc="-10" dirty="0">
                          <a:latin typeface="Malgun Gothic"/>
                          <a:cs typeface="Malgun Gothic"/>
                        </a:rPr>
                        <a:t>(21</a:t>
                      </a:r>
                      <a:r>
                        <a:rPr sz="700" spc="-20" dirty="0">
                          <a:latin typeface="Malgun Gothic"/>
                          <a:cs typeface="Malgun Gothic"/>
                        </a:rPr>
                        <a:t>)申</a:t>
                      </a:r>
                      <a:r>
                        <a:rPr sz="1050" spc="-60" baseline="3968" dirty="0">
                          <a:latin typeface="SimSun"/>
                          <a:cs typeface="SimSun"/>
                        </a:rPr>
                        <a:t>请号</a:t>
                      </a:r>
                      <a:endParaRPr sz="1050" baseline="3968">
                        <a:latin typeface="SimSun"/>
                        <a:cs typeface="SimSun"/>
                      </a:endParaRPr>
                    </a:p>
                  </a:txBody>
                  <a:tcPr marL="0" marR="0" marT="2286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sz="700" spc="-10" dirty="0">
                          <a:latin typeface="Malgun Gothic"/>
                          <a:cs typeface="Malgun Gothic"/>
                        </a:rPr>
                        <a:t>(54)</a:t>
                      </a:r>
                      <a:r>
                        <a:rPr sz="1050" spc="-44" baseline="3968" dirty="0">
                          <a:latin typeface="SimSun"/>
                          <a:cs typeface="SimSun"/>
                        </a:rPr>
                        <a:t>发</a:t>
                      </a:r>
                      <a:r>
                        <a:rPr sz="700" spc="-30" dirty="0">
                          <a:latin typeface="Malgun Gothic"/>
                          <a:cs typeface="Malgun Gothic"/>
                        </a:rPr>
                        <a:t>明名</a:t>
                      </a:r>
                      <a:r>
                        <a:rPr sz="1050" spc="-75" baseline="3968" dirty="0">
                          <a:latin typeface="SimSun"/>
                          <a:cs typeface="SimSun"/>
                        </a:rPr>
                        <a:t>称</a:t>
                      </a:r>
                      <a:endParaRPr sz="1050" baseline="3968">
                        <a:latin typeface="SimSun"/>
                        <a:cs typeface="SimSun"/>
                      </a:endParaRPr>
                    </a:p>
                  </a:txBody>
                  <a:tcPr marL="0" marR="0" marT="2286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sz="700" spc="-10" dirty="0">
                          <a:latin typeface="Malgun Gothic"/>
                          <a:cs typeface="Malgun Gothic"/>
                        </a:rPr>
                        <a:t>(71</a:t>
                      </a:r>
                      <a:r>
                        <a:rPr sz="700" spc="-20" dirty="0">
                          <a:latin typeface="Malgun Gothic"/>
                          <a:cs typeface="Malgun Gothic"/>
                        </a:rPr>
                        <a:t>)申</a:t>
                      </a:r>
                      <a:r>
                        <a:rPr sz="1050" spc="-44" baseline="3968" dirty="0">
                          <a:latin typeface="SimSun"/>
                          <a:cs typeface="SimSun"/>
                        </a:rPr>
                        <a:t>请</a:t>
                      </a:r>
                      <a:r>
                        <a:rPr sz="700" spc="-50" dirty="0">
                          <a:latin typeface="Malgun Gothic"/>
                          <a:cs typeface="Malgun Gothic"/>
                        </a:rPr>
                        <a:t>人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2286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sz="700" spc="-10" dirty="0">
                          <a:latin typeface="Malgun Gothic"/>
                          <a:cs typeface="Malgun Gothic"/>
                        </a:rPr>
                        <a:t>(22</a:t>
                      </a:r>
                      <a:r>
                        <a:rPr sz="700" spc="-20" dirty="0">
                          <a:latin typeface="Malgun Gothic"/>
                          <a:cs typeface="Malgun Gothic"/>
                        </a:rPr>
                        <a:t>)申</a:t>
                      </a:r>
                      <a:r>
                        <a:rPr sz="1050" spc="-44" baseline="3968" dirty="0">
                          <a:latin typeface="SimSun"/>
                          <a:cs typeface="SimSun"/>
                        </a:rPr>
                        <a:t>请</a:t>
                      </a:r>
                      <a:r>
                        <a:rPr sz="700" spc="-50" dirty="0">
                          <a:latin typeface="Malgun Gothic"/>
                          <a:cs typeface="Malgun Gothic"/>
                        </a:rPr>
                        <a:t>日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2286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4224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207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207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700" spc="-25" dirty="0">
                          <a:latin typeface="Malgun Gothic"/>
                          <a:cs typeface="Malgun Gothic"/>
                        </a:rPr>
                        <a:t>등록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1714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700" spc="-10" dirty="0">
                          <a:latin typeface="Malgun Gothic"/>
                          <a:cs typeface="Malgun Gothic"/>
                        </a:rPr>
                        <a:t>(21)申</a:t>
                      </a:r>
                      <a:r>
                        <a:rPr sz="1050" spc="-75" baseline="3968" dirty="0">
                          <a:latin typeface="SimSun"/>
                          <a:cs typeface="SimSun"/>
                        </a:rPr>
                        <a:t>请号 </a:t>
                      </a:r>
                      <a:r>
                        <a:rPr sz="700" dirty="0">
                          <a:latin typeface="Malgun Gothic"/>
                          <a:cs typeface="Malgun Gothic"/>
                        </a:rPr>
                        <a:t>앞에</a:t>
                      </a:r>
                      <a:r>
                        <a:rPr sz="700" spc="-15" dirty="0">
                          <a:latin typeface="Malgun Gothic"/>
                          <a:cs typeface="Malgun Gothic"/>
                        </a:rPr>
                        <a:t> ‘</a:t>
                      </a:r>
                      <a:r>
                        <a:rPr sz="700" dirty="0">
                          <a:latin typeface="Malgun Gothic"/>
                          <a:cs typeface="Malgun Gothic"/>
                        </a:rPr>
                        <a:t>ZL’을 </a:t>
                      </a:r>
                      <a:r>
                        <a:rPr sz="700" spc="-25" dirty="0">
                          <a:latin typeface="Malgun Gothic"/>
                          <a:cs typeface="Malgun Gothic"/>
                        </a:rPr>
                        <a:t>붙임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1714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700" spc="-10" dirty="0">
                          <a:latin typeface="Malgun Gothic"/>
                          <a:cs typeface="Malgun Gothic"/>
                        </a:rPr>
                        <a:t>(54)</a:t>
                      </a:r>
                      <a:r>
                        <a:rPr sz="1050" spc="-15" baseline="3968" dirty="0">
                          <a:latin typeface="SimSun"/>
                          <a:cs typeface="SimSun"/>
                        </a:rPr>
                        <a:t>发</a:t>
                      </a:r>
                      <a:r>
                        <a:rPr sz="700" spc="-10" dirty="0">
                          <a:latin typeface="Malgun Gothic"/>
                          <a:cs typeface="Malgun Gothic"/>
                        </a:rPr>
                        <a:t>明名</a:t>
                      </a:r>
                      <a:r>
                        <a:rPr sz="1050" spc="-75" baseline="3968" dirty="0">
                          <a:latin typeface="SimSun"/>
                          <a:cs typeface="SimSun"/>
                        </a:rPr>
                        <a:t>称</a:t>
                      </a:r>
                      <a:endParaRPr sz="1050" baseline="3968">
                        <a:latin typeface="SimSun"/>
                        <a:cs typeface="SimSun"/>
                      </a:endParaRPr>
                    </a:p>
                  </a:txBody>
                  <a:tcPr marL="0" marR="0" marT="1714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700" spc="-10" dirty="0">
                          <a:latin typeface="Malgun Gothic"/>
                          <a:cs typeface="Malgun Gothic"/>
                        </a:rPr>
                        <a:t>(73)</a:t>
                      </a:r>
                      <a:r>
                        <a:rPr sz="1050" spc="-15" baseline="3968" dirty="0">
                          <a:latin typeface="SimSun"/>
                          <a:cs typeface="SimSun"/>
                        </a:rPr>
                        <a:t>专</a:t>
                      </a:r>
                      <a:r>
                        <a:rPr sz="700" spc="-10" dirty="0">
                          <a:latin typeface="Malgun Gothic"/>
                          <a:cs typeface="Malgun Gothic"/>
                        </a:rPr>
                        <a:t>利</a:t>
                      </a:r>
                      <a:r>
                        <a:rPr sz="1050" spc="-15" baseline="3968" dirty="0">
                          <a:latin typeface="SimSun"/>
                          <a:cs typeface="SimSun"/>
                        </a:rPr>
                        <a:t>权</a:t>
                      </a:r>
                      <a:r>
                        <a:rPr sz="700" spc="-50" dirty="0">
                          <a:latin typeface="Malgun Gothic"/>
                          <a:cs typeface="Malgun Gothic"/>
                        </a:rPr>
                        <a:t>人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1714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700" spc="-10" dirty="0">
                          <a:latin typeface="Malgun Gothic"/>
                          <a:cs typeface="Malgun Gothic"/>
                        </a:rPr>
                        <a:t>(45)授</a:t>
                      </a:r>
                      <a:r>
                        <a:rPr sz="1050" spc="-15" baseline="3968" dirty="0">
                          <a:latin typeface="SimSun"/>
                          <a:cs typeface="SimSun"/>
                        </a:rPr>
                        <a:t>权</a:t>
                      </a:r>
                      <a:r>
                        <a:rPr sz="700" spc="-25" dirty="0">
                          <a:latin typeface="Malgun Gothic"/>
                          <a:cs typeface="Malgun Gothic"/>
                        </a:rPr>
                        <a:t>公告日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1714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42240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  <a:p>
                      <a:pPr marL="126364">
                        <a:lnSpc>
                          <a:spcPct val="100000"/>
                        </a:lnSpc>
                      </a:pPr>
                      <a:r>
                        <a:rPr sz="700" spc="-25" dirty="0">
                          <a:latin typeface="Malgun Gothic"/>
                          <a:cs typeface="Malgun Gothic"/>
                        </a:rPr>
                        <a:t>독일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3556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  <a:p>
                      <a:pPr marL="52069">
                        <a:lnSpc>
                          <a:spcPct val="100000"/>
                        </a:lnSpc>
                      </a:pPr>
                      <a:r>
                        <a:rPr sz="700" spc="-25" dirty="0">
                          <a:latin typeface="Malgun Gothic"/>
                          <a:cs typeface="Malgun Gothic"/>
                        </a:rPr>
                        <a:t>DE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3556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700" spc="-25" dirty="0">
                          <a:latin typeface="Malgun Gothic"/>
                          <a:cs typeface="Malgun Gothic"/>
                        </a:rPr>
                        <a:t>출원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2095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700" spc="-10" dirty="0">
                          <a:latin typeface="Malgun Gothic"/>
                          <a:cs typeface="Malgun Gothic"/>
                        </a:rPr>
                        <a:t>(21)Aktenzeichen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2095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700" spc="-10" dirty="0">
                          <a:latin typeface="Malgun Gothic"/>
                          <a:cs typeface="Malgun Gothic"/>
                        </a:rPr>
                        <a:t>(54)Bezeichnung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2095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700" spc="-10" dirty="0">
                          <a:latin typeface="Malgun Gothic"/>
                          <a:cs typeface="Malgun Gothic"/>
                        </a:rPr>
                        <a:t>(71)Anmelder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2095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700" spc="-10" dirty="0">
                          <a:latin typeface="Malgun Gothic"/>
                          <a:cs typeface="Malgun Gothic"/>
                        </a:rPr>
                        <a:t>(22)Anmeldetag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2095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1971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556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556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75"/>
                        </a:spcBef>
                      </a:pPr>
                      <a:r>
                        <a:rPr sz="700" spc="-25" dirty="0">
                          <a:latin typeface="Malgun Gothic"/>
                          <a:cs typeface="Malgun Gothic"/>
                        </a:rPr>
                        <a:t>등록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6032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75"/>
                        </a:spcBef>
                      </a:pPr>
                      <a:r>
                        <a:rPr sz="700" spc="-20" dirty="0">
                          <a:latin typeface="Malgun Gothic"/>
                          <a:cs typeface="Malgun Gothic"/>
                        </a:rPr>
                        <a:t>(10)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6032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75"/>
                        </a:spcBef>
                      </a:pPr>
                      <a:r>
                        <a:rPr sz="700" spc="-10" dirty="0">
                          <a:latin typeface="Malgun Gothic"/>
                          <a:cs typeface="Malgun Gothic"/>
                        </a:rPr>
                        <a:t>(54)Bezeichnung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6032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415" algn="ctr">
                        <a:lnSpc>
                          <a:spcPct val="100000"/>
                        </a:lnSpc>
                        <a:spcBef>
                          <a:spcPts val="475"/>
                        </a:spcBef>
                      </a:pPr>
                      <a:r>
                        <a:rPr sz="700" spc="-10" dirty="0">
                          <a:latin typeface="Malgun Gothic"/>
                          <a:cs typeface="Malgun Gothic"/>
                        </a:rPr>
                        <a:t>(73)Patentinhaber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6032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775"/>
                        </a:lnSpc>
                        <a:spcBef>
                          <a:spcPts val="55"/>
                        </a:spcBef>
                      </a:pPr>
                      <a:r>
                        <a:rPr sz="700" spc="-10" dirty="0">
                          <a:latin typeface="Malgun Gothic"/>
                          <a:cs typeface="Malgun Gothic"/>
                        </a:rPr>
                        <a:t>(45)Veröffentlichungstag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  <a:p>
                      <a:pPr marL="4445" algn="ctr">
                        <a:lnSpc>
                          <a:spcPts val="775"/>
                        </a:lnSpc>
                      </a:pPr>
                      <a:r>
                        <a:rPr sz="700" dirty="0">
                          <a:latin typeface="Malgun Gothic"/>
                          <a:cs typeface="Malgun Gothic"/>
                        </a:rPr>
                        <a:t>der</a:t>
                      </a:r>
                      <a:r>
                        <a:rPr sz="700" spc="-5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spc="-10" dirty="0">
                          <a:latin typeface="Malgun Gothic"/>
                          <a:cs typeface="Malgun Gothic"/>
                        </a:rPr>
                        <a:t>Patenterteilung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698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20345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  <a:p>
                      <a:pPr marL="126364">
                        <a:lnSpc>
                          <a:spcPct val="100000"/>
                        </a:lnSpc>
                      </a:pPr>
                      <a:r>
                        <a:rPr sz="700" spc="-25" dirty="0">
                          <a:latin typeface="Malgun Gothic"/>
                          <a:cs typeface="Malgun Gothic"/>
                        </a:rPr>
                        <a:t>영국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7620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  <a:p>
                      <a:pPr marL="50165">
                        <a:lnSpc>
                          <a:spcPct val="100000"/>
                        </a:lnSpc>
                      </a:pPr>
                      <a:r>
                        <a:rPr sz="700" spc="-25" dirty="0">
                          <a:latin typeface="Malgun Gothic"/>
                          <a:cs typeface="Malgun Gothic"/>
                        </a:rPr>
                        <a:t>GB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7620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80"/>
                        </a:spcBef>
                      </a:pPr>
                      <a:r>
                        <a:rPr sz="700" spc="-25" dirty="0">
                          <a:latin typeface="Malgun Gothic"/>
                          <a:cs typeface="Malgun Gothic"/>
                        </a:rPr>
                        <a:t>출원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6096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80"/>
                        </a:spcBef>
                      </a:pPr>
                      <a:r>
                        <a:rPr sz="700" spc="-10" dirty="0">
                          <a:latin typeface="Malgun Gothic"/>
                          <a:cs typeface="Malgun Gothic"/>
                        </a:rPr>
                        <a:t>(21)Application</a:t>
                      </a:r>
                      <a:r>
                        <a:rPr sz="70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spc="-10" dirty="0">
                          <a:latin typeface="Malgun Gothic"/>
                          <a:cs typeface="Malgun Gothic"/>
                        </a:rPr>
                        <a:t>Number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6096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3679" marR="120014" indent="-113030">
                        <a:lnSpc>
                          <a:spcPts val="840"/>
                        </a:lnSpc>
                      </a:pPr>
                      <a:r>
                        <a:rPr sz="700" spc="-10" dirty="0">
                          <a:latin typeface="Malgun Gothic"/>
                          <a:cs typeface="Malgun Gothic"/>
                        </a:rPr>
                        <a:t>(54)Title</a:t>
                      </a:r>
                      <a:r>
                        <a:rPr sz="700" spc="-2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dirty="0">
                          <a:latin typeface="Malgun Gothic"/>
                          <a:cs typeface="Malgun Gothic"/>
                        </a:rPr>
                        <a:t>of</a:t>
                      </a:r>
                      <a:r>
                        <a:rPr sz="700" spc="1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spc="-25" dirty="0">
                          <a:latin typeface="Malgun Gothic"/>
                          <a:cs typeface="Malgun Gothic"/>
                        </a:rPr>
                        <a:t>the </a:t>
                      </a:r>
                      <a:r>
                        <a:rPr sz="700" spc="-10" dirty="0">
                          <a:latin typeface="Malgun Gothic"/>
                          <a:cs typeface="Malgun Gothic"/>
                        </a:rPr>
                        <a:t>Invention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145" algn="ctr">
                        <a:lnSpc>
                          <a:spcPct val="100000"/>
                        </a:lnSpc>
                        <a:spcBef>
                          <a:spcPts val="480"/>
                        </a:spcBef>
                      </a:pPr>
                      <a:r>
                        <a:rPr sz="700" spc="-10" dirty="0">
                          <a:latin typeface="Malgun Gothic"/>
                          <a:cs typeface="Malgun Gothic"/>
                        </a:rPr>
                        <a:t>(71)Applicant(s)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6096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480"/>
                        </a:spcBef>
                      </a:pPr>
                      <a:r>
                        <a:rPr sz="700" spc="-10" dirty="0">
                          <a:latin typeface="Malgun Gothic"/>
                          <a:cs typeface="Malgun Gothic"/>
                        </a:rPr>
                        <a:t>(22)Date</a:t>
                      </a:r>
                      <a:r>
                        <a:rPr sz="700" spc="-5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dirty="0">
                          <a:latin typeface="Malgun Gothic"/>
                          <a:cs typeface="Malgun Gothic"/>
                        </a:rPr>
                        <a:t>of</a:t>
                      </a:r>
                      <a:r>
                        <a:rPr sz="700" spc="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spc="-10" dirty="0">
                          <a:latin typeface="Malgun Gothic"/>
                          <a:cs typeface="Malgun Gothic"/>
                        </a:rPr>
                        <a:t>Filing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6096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1971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7620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7620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80"/>
                        </a:spcBef>
                      </a:pPr>
                      <a:r>
                        <a:rPr sz="700" spc="-25" dirty="0">
                          <a:latin typeface="Malgun Gothic"/>
                          <a:cs typeface="Malgun Gothic"/>
                        </a:rPr>
                        <a:t>등록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6096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80"/>
                        </a:spcBef>
                      </a:pPr>
                      <a:r>
                        <a:rPr sz="700" spc="-20" dirty="0">
                          <a:latin typeface="Malgun Gothic"/>
                          <a:cs typeface="Malgun Gothic"/>
                        </a:rPr>
                        <a:t>(11)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6096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3679" marR="120014" indent="-113030">
                        <a:lnSpc>
                          <a:spcPts val="840"/>
                        </a:lnSpc>
                      </a:pPr>
                      <a:r>
                        <a:rPr sz="700" spc="-10" dirty="0">
                          <a:latin typeface="Malgun Gothic"/>
                          <a:cs typeface="Malgun Gothic"/>
                        </a:rPr>
                        <a:t>(54)Title</a:t>
                      </a:r>
                      <a:r>
                        <a:rPr sz="700" spc="-2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dirty="0">
                          <a:latin typeface="Malgun Gothic"/>
                          <a:cs typeface="Malgun Gothic"/>
                        </a:rPr>
                        <a:t>of</a:t>
                      </a:r>
                      <a:r>
                        <a:rPr sz="700" spc="1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spc="-25" dirty="0">
                          <a:latin typeface="Malgun Gothic"/>
                          <a:cs typeface="Malgun Gothic"/>
                        </a:rPr>
                        <a:t>the </a:t>
                      </a:r>
                      <a:r>
                        <a:rPr sz="700" spc="-10" dirty="0">
                          <a:latin typeface="Malgun Gothic"/>
                          <a:cs typeface="Malgun Gothic"/>
                        </a:rPr>
                        <a:t>Invention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415" algn="ctr">
                        <a:lnSpc>
                          <a:spcPct val="100000"/>
                        </a:lnSpc>
                        <a:spcBef>
                          <a:spcPts val="480"/>
                        </a:spcBef>
                      </a:pPr>
                      <a:r>
                        <a:rPr sz="700" spc="-10" dirty="0">
                          <a:latin typeface="Malgun Gothic"/>
                          <a:cs typeface="Malgun Gothic"/>
                        </a:rPr>
                        <a:t>(73)Proprietor(s)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6096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480"/>
                        </a:spcBef>
                      </a:pPr>
                      <a:r>
                        <a:rPr sz="700" spc="-10" dirty="0">
                          <a:latin typeface="Malgun Gothic"/>
                          <a:cs typeface="Malgun Gothic"/>
                        </a:rPr>
                        <a:t>(45)Date</a:t>
                      </a:r>
                      <a:r>
                        <a:rPr sz="700" spc="-5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dirty="0">
                          <a:latin typeface="Malgun Gothic"/>
                          <a:cs typeface="Malgun Gothic"/>
                        </a:rPr>
                        <a:t>of</a:t>
                      </a:r>
                      <a:r>
                        <a:rPr sz="700" spc="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dirty="0">
                          <a:latin typeface="Malgun Gothic"/>
                          <a:cs typeface="Malgun Gothic"/>
                        </a:rPr>
                        <a:t>B </a:t>
                      </a:r>
                      <a:r>
                        <a:rPr sz="700" spc="-10" dirty="0">
                          <a:latin typeface="Malgun Gothic"/>
                          <a:cs typeface="Malgun Gothic"/>
                        </a:rPr>
                        <a:t>Publication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6096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41605">
                <a:tc rowSpan="2">
                  <a:txBody>
                    <a:bodyPr/>
                    <a:lstStyle/>
                    <a:p>
                      <a:pPr marL="81915">
                        <a:lnSpc>
                          <a:spcPct val="100000"/>
                        </a:lnSpc>
                        <a:spcBef>
                          <a:spcPts val="735"/>
                        </a:spcBef>
                      </a:pPr>
                      <a:r>
                        <a:rPr sz="700" spc="-25" dirty="0">
                          <a:latin typeface="Malgun Gothic"/>
                          <a:cs typeface="Malgun Gothic"/>
                        </a:rPr>
                        <a:t>캐나다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9334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  <a:spcBef>
                          <a:spcPts val="735"/>
                        </a:spcBef>
                      </a:pPr>
                      <a:r>
                        <a:rPr sz="700" spc="-25" dirty="0">
                          <a:latin typeface="Malgun Gothic"/>
                          <a:cs typeface="Malgun Gothic"/>
                        </a:rPr>
                        <a:t>CA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9334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700" spc="-25" dirty="0">
                          <a:latin typeface="Malgun Gothic"/>
                          <a:cs typeface="Malgun Gothic"/>
                        </a:rPr>
                        <a:t>출원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1714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700" spc="-20" dirty="0">
                          <a:latin typeface="Malgun Gothic"/>
                          <a:cs typeface="Malgun Gothic"/>
                        </a:rPr>
                        <a:t>(21)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1714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700" spc="-10" dirty="0">
                          <a:latin typeface="Malgun Gothic"/>
                          <a:cs typeface="Malgun Gothic"/>
                        </a:rPr>
                        <a:t>(54)Title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1714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700" spc="-10" dirty="0">
                          <a:latin typeface="Malgun Gothic"/>
                          <a:cs typeface="Malgun Gothic"/>
                        </a:rPr>
                        <a:t>(71)Applicant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1714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700" spc="-10" dirty="0">
                          <a:latin typeface="Malgun Gothic"/>
                          <a:cs typeface="Malgun Gothic"/>
                        </a:rPr>
                        <a:t>(22)Filing</a:t>
                      </a:r>
                      <a:r>
                        <a:rPr sz="700" spc="-20" dirty="0">
                          <a:latin typeface="Malgun Gothic"/>
                          <a:cs typeface="Malgun Gothic"/>
                        </a:rPr>
                        <a:t> Date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1714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4224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334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334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sz="700" spc="-25" dirty="0">
                          <a:latin typeface="Malgun Gothic"/>
                          <a:cs typeface="Malgun Gothic"/>
                        </a:rPr>
                        <a:t>등록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1651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sz="700" spc="-20" dirty="0">
                          <a:latin typeface="Malgun Gothic"/>
                          <a:cs typeface="Malgun Gothic"/>
                        </a:rPr>
                        <a:t>(11)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1651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sz="700" spc="-10" dirty="0">
                          <a:latin typeface="Malgun Gothic"/>
                          <a:cs typeface="Malgun Gothic"/>
                        </a:rPr>
                        <a:t>(54)Title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1651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sz="700" spc="-10" dirty="0">
                          <a:latin typeface="Malgun Gothic"/>
                          <a:cs typeface="Malgun Gothic"/>
                        </a:rPr>
                        <a:t>(73)Owner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1651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sz="700" spc="-10" dirty="0">
                          <a:latin typeface="Malgun Gothic"/>
                          <a:cs typeface="Malgun Gothic"/>
                        </a:rPr>
                        <a:t>(45)Issue</a:t>
                      </a:r>
                      <a:r>
                        <a:rPr sz="700" spc="-1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700" spc="-20" dirty="0">
                          <a:latin typeface="Malgun Gothic"/>
                          <a:cs typeface="Malgun Gothic"/>
                        </a:rPr>
                        <a:t>Date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1651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41605">
                <a:tc rowSpan="2">
                  <a:txBody>
                    <a:bodyPr/>
                    <a:lstStyle/>
                    <a:p>
                      <a:pPr marL="126364">
                        <a:lnSpc>
                          <a:spcPct val="100000"/>
                        </a:lnSpc>
                        <a:spcBef>
                          <a:spcPts val="735"/>
                        </a:spcBef>
                      </a:pPr>
                      <a:r>
                        <a:rPr sz="700" spc="-25" dirty="0">
                          <a:latin typeface="Malgun Gothic"/>
                          <a:cs typeface="Malgun Gothic"/>
                        </a:rPr>
                        <a:t>대만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9334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41275">
                        <a:lnSpc>
                          <a:spcPct val="100000"/>
                        </a:lnSpc>
                        <a:spcBef>
                          <a:spcPts val="735"/>
                        </a:spcBef>
                      </a:pPr>
                      <a:r>
                        <a:rPr sz="700" spc="-25" dirty="0">
                          <a:latin typeface="Malgun Gothic"/>
                          <a:cs typeface="Malgun Gothic"/>
                        </a:rPr>
                        <a:t>TW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9334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700" spc="-25" dirty="0">
                          <a:latin typeface="Malgun Gothic"/>
                          <a:cs typeface="Malgun Gothic"/>
                        </a:rPr>
                        <a:t>출원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2159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700" spc="-10" dirty="0">
                          <a:latin typeface="Malgun Gothic"/>
                          <a:cs typeface="Malgun Gothic"/>
                        </a:rPr>
                        <a:t>(21</a:t>
                      </a:r>
                      <a:r>
                        <a:rPr sz="700" spc="-20" dirty="0">
                          <a:latin typeface="Malgun Gothic"/>
                          <a:cs typeface="Malgun Gothic"/>
                        </a:rPr>
                        <a:t>)申請案號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2159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700" spc="-10" dirty="0">
                          <a:latin typeface="Malgun Gothic"/>
                          <a:cs typeface="Malgun Gothic"/>
                        </a:rPr>
                        <a:t>(54</a:t>
                      </a:r>
                      <a:r>
                        <a:rPr sz="700" spc="-20" dirty="0">
                          <a:latin typeface="Malgun Gothic"/>
                          <a:cs typeface="Malgun Gothic"/>
                        </a:rPr>
                        <a:t>)發明名稱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2159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700" spc="-10" dirty="0">
                          <a:latin typeface="Malgun Gothic"/>
                          <a:cs typeface="Malgun Gothic"/>
                        </a:rPr>
                        <a:t>(71</a:t>
                      </a:r>
                      <a:r>
                        <a:rPr sz="700" spc="-25" dirty="0">
                          <a:latin typeface="Malgun Gothic"/>
                          <a:cs typeface="Malgun Gothic"/>
                        </a:rPr>
                        <a:t>)申請人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2159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700" spc="-10" dirty="0">
                          <a:latin typeface="Malgun Gothic"/>
                          <a:cs typeface="Malgun Gothic"/>
                        </a:rPr>
                        <a:t>(22</a:t>
                      </a:r>
                      <a:r>
                        <a:rPr sz="700" spc="-25" dirty="0">
                          <a:latin typeface="Malgun Gothic"/>
                          <a:cs typeface="Malgun Gothic"/>
                        </a:rPr>
                        <a:t>)申請日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2159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4160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334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334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sz="700" spc="-25" dirty="0">
                          <a:latin typeface="Malgun Gothic"/>
                          <a:cs typeface="Malgun Gothic"/>
                        </a:rPr>
                        <a:t>등록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1651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sz="700" spc="-10" dirty="0">
                          <a:latin typeface="Malgun Gothic"/>
                          <a:cs typeface="Malgun Gothic"/>
                        </a:rPr>
                        <a:t>(11</a:t>
                      </a:r>
                      <a:r>
                        <a:rPr sz="700" spc="-30" dirty="0">
                          <a:latin typeface="Malgun Gothic"/>
                          <a:cs typeface="Malgun Gothic"/>
                        </a:rPr>
                        <a:t>)證書號數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1651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sz="700" spc="-10" dirty="0">
                          <a:latin typeface="Malgun Gothic"/>
                          <a:cs typeface="Malgun Gothic"/>
                        </a:rPr>
                        <a:t>(54</a:t>
                      </a:r>
                      <a:r>
                        <a:rPr sz="700" spc="-35" dirty="0">
                          <a:latin typeface="Malgun Gothic"/>
                          <a:cs typeface="Malgun Gothic"/>
                        </a:rPr>
                        <a:t>)名稱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1651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sz="700" spc="-10" dirty="0">
                          <a:latin typeface="Malgun Gothic"/>
                          <a:cs typeface="Malgun Gothic"/>
                        </a:rPr>
                        <a:t>(71</a:t>
                      </a:r>
                      <a:r>
                        <a:rPr sz="700" spc="-35" dirty="0">
                          <a:latin typeface="Malgun Gothic"/>
                          <a:cs typeface="Malgun Gothic"/>
                        </a:rPr>
                        <a:t>)申請人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1651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sz="700" spc="-10" dirty="0">
                          <a:latin typeface="Malgun Gothic"/>
                          <a:cs typeface="Malgun Gothic"/>
                        </a:rPr>
                        <a:t>(45</a:t>
                      </a:r>
                      <a:r>
                        <a:rPr sz="700" spc="-35" dirty="0">
                          <a:latin typeface="Malgun Gothic"/>
                          <a:cs typeface="Malgun Gothic"/>
                        </a:rPr>
                        <a:t>)公告日</a:t>
                      </a:r>
                      <a:endParaRPr sz="700">
                        <a:latin typeface="Malgun Gothic"/>
                        <a:cs typeface="Malgun Gothic"/>
                      </a:endParaRPr>
                    </a:p>
                  </a:txBody>
                  <a:tcPr marL="0" marR="0" marT="1651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</a:tbl>
          </a:graphicData>
        </a:graphic>
      </p:graphicFrame>
      <p:sp>
        <p:nvSpPr>
          <p:cNvPr id="52" name="object 52"/>
          <p:cNvSpPr txBox="1"/>
          <p:nvPr/>
        </p:nvSpPr>
        <p:spPr>
          <a:xfrm>
            <a:off x="565810" y="1463045"/>
            <a:ext cx="6648450" cy="708025"/>
          </a:xfrm>
          <a:prstGeom prst="rect">
            <a:avLst/>
          </a:prstGeom>
        </p:spPr>
        <p:txBody>
          <a:bodyPr vert="horz" wrap="square" lIns="0" tIns="660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20"/>
              </a:spcBef>
            </a:pPr>
            <a:r>
              <a:rPr sz="1050" dirty="0">
                <a:solidFill>
                  <a:srgbClr val="1F4E79"/>
                </a:solidFill>
                <a:latin typeface="Calibri"/>
                <a:cs typeface="Calibri"/>
              </a:rPr>
              <a:t>I</a:t>
            </a:r>
            <a:r>
              <a:rPr sz="1050" spc="85" dirty="0">
                <a:solidFill>
                  <a:srgbClr val="1F4E79"/>
                </a:solidFill>
                <a:latin typeface="Calibri"/>
                <a:cs typeface="Calibri"/>
              </a:rPr>
              <a:t> </a:t>
            </a:r>
            <a:r>
              <a:rPr sz="1050" b="1" spc="-20" dirty="0">
                <a:latin typeface="Malgun Gothic"/>
                <a:cs typeface="Malgun Gothic"/>
              </a:rPr>
              <a:t>입력</a:t>
            </a:r>
            <a:r>
              <a:rPr sz="1050" b="1" spc="-225" dirty="0">
                <a:latin typeface="Malgun Gothic"/>
                <a:cs typeface="Malgun Gothic"/>
              </a:rPr>
              <a:t> </a:t>
            </a:r>
            <a:r>
              <a:rPr sz="1050" b="1" spc="-40" dirty="0">
                <a:latin typeface="Malgun Gothic"/>
                <a:cs typeface="Malgun Gothic"/>
              </a:rPr>
              <a:t>항목은</a:t>
            </a:r>
            <a:r>
              <a:rPr sz="1050" b="1" spc="-240" dirty="0">
                <a:latin typeface="Malgun Gothic"/>
                <a:cs typeface="Malgun Gothic"/>
              </a:rPr>
              <a:t> </a:t>
            </a:r>
            <a:r>
              <a:rPr sz="1050" b="1" spc="-20" dirty="0">
                <a:latin typeface="Malgun Gothic"/>
                <a:cs typeface="Malgun Gothic"/>
              </a:rPr>
              <a:t>특허</a:t>
            </a:r>
            <a:r>
              <a:rPr sz="1050" b="1" spc="-235" dirty="0">
                <a:latin typeface="Malgun Gothic"/>
                <a:cs typeface="Malgun Gothic"/>
              </a:rPr>
              <a:t> </a:t>
            </a:r>
            <a:r>
              <a:rPr sz="1050" b="1" spc="-25" dirty="0">
                <a:latin typeface="Malgun Gothic"/>
                <a:cs typeface="Malgun Gothic"/>
              </a:rPr>
              <a:t>공보</a:t>
            </a:r>
            <a:r>
              <a:rPr sz="1050" b="1" spc="-229" dirty="0">
                <a:latin typeface="Malgun Gothic"/>
                <a:cs typeface="Malgun Gothic"/>
              </a:rPr>
              <a:t> </a:t>
            </a:r>
            <a:r>
              <a:rPr sz="1050" b="1" dirty="0">
                <a:latin typeface="Malgun Gothic"/>
                <a:cs typeface="Malgun Gothic"/>
              </a:rPr>
              <a:t>등</a:t>
            </a:r>
            <a:r>
              <a:rPr sz="1050" b="1" spc="-160" dirty="0">
                <a:latin typeface="Malgun Gothic"/>
                <a:cs typeface="Malgun Gothic"/>
              </a:rPr>
              <a:t> </a:t>
            </a:r>
            <a:r>
              <a:rPr sz="1050" b="1" spc="-20" dirty="0">
                <a:latin typeface="Malgun Gothic"/>
                <a:cs typeface="Malgun Gothic"/>
              </a:rPr>
              <a:t>특허</a:t>
            </a:r>
            <a:r>
              <a:rPr sz="1050" b="1" spc="-215" dirty="0">
                <a:latin typeface="Malgun Gothic"/>
                <a:cs typeface="Malgun Gothic"/>
              </a:rPr>
              <a:t> </a:t>
            </a:r>
            <a:r>
              <a:rPr sz="1050" b="1" spc="-40" dirty="0">
                <a:latin typeface="Malgun Gothic"/>
                <a:cs typeface="Malgun Gothic"/>
              </a:rPr>
              <a:t>문서에서아래와</a:t>
            </a:r>
            <a:r>
              <a:rPr sz="1050" b="1" spc="-240" dirty="0">
                <a:latin typeface="Malgun Gothic"/>
                <a:cs typeface="Malgun Gothic"/>
              </a:rPr>
              <a:t> </a:t>
            </a:r>
            <a:r>
              <a:rPr sz="1050" b="1" spc="-20" dirty="0">
                <a:latin typeface="Malgun Gothic"/>
                <a:cs typeface="Malgun Gothic"/>
              </a:rPr>
              <a:t>같은</a:t>
            </a:r>
            <a:r>
              <a:rPr sz="1050" b="1" spc="-225" dirty="0">
                <a:latin typeface="Malgun Gothic"/>
                <a:cs typeface="Malgun Gothic"/>
              </a:rPr>
              <a:t> </a:t>
            </a:r>
            <a:r>
              <a:rPr sz="1050" b="1" spc="-45" dirty="0">
                <a:latin typeface="Malgun Gothic"/>
                <a:cs typeface="Malgun Gothic"/>
              </a:rPr>
              <a:t>명칭이나INID</a:t>
            </a:r>
            <a:r>
              <a:rPr sz="1050" b="1" spc="-250" dirty="0">
                <a:latin typeface="Malgun Gothic"/>
                <a:cs typeface="Malgun Gothic"/>
              </a:rPr>
              <a:t> </a:t>
            </a:r>
            <a:r>
              <a:rPr sz="1050" b="1" spc="-35" dirty="0">
                <a:latin typeface="Malgun Gothic"/>
                <a:cs typeface="Malgun Gothic"/>
              </a:rPr>
              <a:t>코드*로쉽게</a:t>
            </a:r>
            <a:r>
              <a:rPr sz="1050" b="1" spc="-240" dirty="0">
                <a:latin typeface="Malgun Gothic"/>
                <a:cs typeface="Malgun Gothic"/>
              </a:rPr>
              <a:t> </a:t>
            </a:r>
            <a:r>
              <a:rPr sz="1050" b="1" spc="-20" dirty="0">
                <a:latin typeface="Malgun Gothic"/>
                <a:cs typeface="Malgun Gothic"/>
              </a:rPr>
              <a:t>확인</a:t>
            </a:r>
            <a:r>
              <a:rPr sz="1050" b="1" spc="-215" dirty="0">
                <a:latin typeface="Malgun Gothic"/>
                <a:cs typeface="Malgun Gothic"/>
              </a:rPr>
              <a:t> </a:t>
            </a:r>
            <a:r>
              <a:rPr sz="1050" b="1" spc="-25" dirty="0">
                <a:latin typeface="Malgun Gothic"/>
                <a:cs typeface="Malgun Gothic"/>
              </a:rPr>
              <a:t>가능</a:t>
            </a:r>
            <a:endParaRPr sz="1050">
              <a:latin typeface="Malgun Gothic"/>
              <a:cs typeface="Malgun Gothic"/>
            </a:endParaRPr>
          </a:p>
          <a:p>
            <a:pPr marL="378460" marR="5080" indent="-169545">
              <a:lnSpc>
                <a:spcPts val="950"/>
              </a:lnSpc>
              <a:spcBef>
                <a:spcPts val="490"/>
              </a:spcBef>
            </a:pP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※</a:t>
            </a:r>
            <a:r>
              <a:rPr sz="900" b="1" spc="1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spc="-10" dirty="0">
                <a:solidFill>
                  <a:srgbClr val="7D7D7D"/>
                </a:solidFill>
                <a:latin typeface="Malgun Gothic"/>
                <a:cs typeface="Malgun Gothic"/>
              </a:rPr>
              <a:t>INID(Internationally</a:t>
            </a:r>
            <a:r>
              <a:rPr sz="900" b="1" spc="-5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agreed</a:t>
            </a:r>
            <a:r>
              <a:rPr sz="900" b="1" spc="-2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Numbers</a:t>
            </a:r>
            <a:r>
              <a:rPr sz="900" b="1" spc="-6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for</a:t>
            </a:r>
            <a:r>
              <a:rPr sz="900" b="1" spc="-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the</a:t>
            </a:r>
            <a:r>
              <a:rPr sz="900" b="1" spc="1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spc="-10" dirty="0">
                <a:solidFill>
                  <a:srgbClr val="7D7D7D"/>
                </a:solidFill>
                <a:latin typeface="Malgun Gothic"/>
                <a:cs typeface="Malgun Gothic"/>
              </a:rPr>
              <a:t>Identification</a:t>
            </a:r>
            <a:r>
              <a:rPr sz="900" b="1" spc="-2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of</a:t>
            </a:r>
            <a:r>
              <a:rPr sz="900" b="1" spc="2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spc="-10" dirty="0">
                <a:solidFill>
                  <a:srgbClr val="7D7D7D"/>
                </a:solidFill>
                <a:latin typeface="Malgun Gothic"/>
                <a:cs typeface="Malgun Gothic"/>
              </a:rPr>
              <a:t>bibliographic</a:t>
            </a:r>
            <a:r>
              <a:rPr sz="900" b="1" spc="-2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Data)코드:</a:t>
            </a:r>
            <a:r>
              <a:rPr sz="900" b="1" spc="-2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국가별로</a:t>
            </a:r>
            <a:r>
              <a:rPr sz="900" b="1" spc="-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발간되는 </a:t>
            </a:r>
            <a:r>
              <a:rPr sz="900" b="1" spc="-10" dirty="0">
                <a:solidFill>
                  <a:srgbClr val="7D7D7D"/>
                </a:solidFill>
                <a:latin typeface="Malgun Gothic"/>
                <a:cs typeface="Malgun Gothic"/>
              </a:rPr>
              <a:t>특허정보를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언어와</a:t>
            </a:r>
            <a:r>
              <a:rPr sz="900" b="1" spc="-2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상관없이</a:t>
            </a:r>
            <a:r>
              <a:rPr sz="900" b="1" spc="-2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식별하기</a:t>
            </a:r>
            <a:r>
              <a:rPr sz="900" b="1" spc="-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위해</a:t>
            </a:r>
            <a:r>
              <a:rPr sz="900" b="1" spc="-2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WIPO에서</a:t>
            </a:r>
            <a:r>
              <a:rPr sz="900" b="1" spc="-3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특허문서에</a:t>
            </a:r>
            <a:r>
              <a:rPr sz="900" b="1" spc="-4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부여한</a:t>
            </a:r>
            <a:r>
              <a:rPr sz="900" b="1" spc="-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코드(예를</a:t>
            </a:r>
            <a:r>
              <a:rPr sz="900" b="1" spc="-1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들어</a:t>
            </a:r>
            <a:r>
              <a:rPr sz="900" b="1" spc="-20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특허</a:t>
            </a:r>
            <a:r>
              <a:rPr sz="900" b="1" spc="-2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출원번호의</a:t>
            </a:r>
            <a:r>
              <a:rPr sz="900" b="1" spc="-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dirty="0">
                <a:solidFill>
                  <a:srgbClr val="7D7D7D"/>
                </a:solidFill>
                <a:latin typeface="Malgun Gothic"/>
                <a:cs typeface="Malgun Gothic"/>
              </a:rPr>
              <a:t>INID코드는</a:t>
            </a:r>
            <a:r>
              <a:rPr sz="900" b="1" spc="-75" dirty="0">
                <a:solidFill>
                  <a:srgbClr val="7D7D7D"/>
                </a:solidFill>
                <a:latin typeface="Malgun Gothic"/>
                <a:cs typeface="Malgun Gothic"/>
              </a:rPr>
              <a:t> </a:t>
            </a:r>
            <a:r>
              <a:rPr sz="900" b="1" spc="-10" dirty="0">
                <a:solidFill>
                  <a:srgbClr val="7D7D7D"/>
                </a:solidFill>
                <a:latin typeface="Courier New"/>
                <a:cs typeface="Courier New"/>
              </a:rPr>
              <a:t>ʻ</a:t>
            </a:r>
            <a:r>
              <a:rPr sz="900" b="1" spc="-10" dirty="0">
                <a:solidFill>
                  <a:srgbClr val="7D7D7D"/>
                </a:solidFill>
                <a:latin typeface="Malgun Gothic"/>
                <a:cs typeface="Malgun Gothic"/>
              </a:rPr>
              <a:t>21</a:t>
            </a:r>
            <a:r>
              <a:rPr sz="900" b="1" spc="-10" dirty="0">
                <a:solidFill>
                  <a:srgbClr val="7D7D7D"/>
                </a:solidFill>
                <a:latin typeface="Courier New"/>
                <a:cs typeface="Courier New"/>
              </a:rPr>
              <a:t>ʼ</a:t>
            </a:r>
            <a:r>
              <a:rPr sz="900" b="1" spc="-10" dirty="0">
                <a:solidFill>
                  <a:srgbClr val="7D7D7D"/>
                </a:solidFill>
                <a:latin typeface="Malgun Gothic"/>
                <a:cs typeface="Malgun Gothic"/>
              </a:rPr>
              <a:t>임)</a:t>
            </a:r>
            <a:endParaRPr sz="900">
              <a:latin typeface="Malgun Gothic"/>
              <a:cs typeface="Malgun Gothic"/>
            </a:endParaRPr>
          </a:p>
          <a:p>
            <a:pPr marL="2702560">
              <a:lnSpc>
                <a:spcPct val="100000"/>
              </a:lnSpc>
              <a:spcBef>
                <a:spcPts val="340"/>
              </a:spcBef>
            </a:pPr>
            <a:r>
              <a:rPr sz="800" b="1" spc="-20" dirty="0">
                <a:latin typeface="Malgun Gothic"/>
                <a:cs typeface="Malgun Gothic"/>
              </a:rPr>
              <a:t>&lt;특허성과</a:t>
            </a:r>
            <a:r>
              <a:rPr sz="800" b="1" spc="-70" dirty="0">
                <a:latin typeface="Malgun Gothic"/>
                <a:cs typeface="Malgun Gothic"/>
              </a:rPr>
              <a:t> </a:t>
            </a:r>
            <a:r>
              <a:rPr sz="800" b="1" dirty="0">
                <a:latin typeface="Malgun Gothic"/>
                <a:cs typeface="Malgun Gothic"/>
              </a:rPr>
              <a:t>입력</a:t>
            </a:r>
            <a:r>
              <a:rPr sz="800" b="1" spc="-40" dirty="0">
                <a:latin typeface="Malgun Gothic"/>
                <a:cs typeface="Malgun Gothic"/>
              </a:rPr>
              <a:t> </a:t>
            </a:r>
            <a:r>
              <a:rPr sz="800" b="1" spc="-25" dirty="0">
                <a:latin typeface="Malgun Gothic"/>
                <a:cs typeface="Malgun Gothic"/>
              </a:rPr>
              <a:t>항목&gt;</a:t>
            </a:r>
            <a:endParaRPr sz="800">
              <a:latin typeface="Malgun Gothic"/>
              <a:cs typeface="Malgun Gothic"/>
            </a:endParaRPr>
          </a:p>
        </p:txBody>
      </p:sp>
      <p:graphicFrame>
        <p:nvGraphicFramePr>
          <p:cNvPr id="53" name="object 53"/>
          <p:cNvGraphicFramePr>
            <a:graphicFrameLocks noGrp="1"/>
          </p:cNvGraphicFramePr>
          <p:nvPr/>
        </p:nvGraphicFramePr>
        <p:xfrm>
          <a:off x="601967" y="6889750"/>
          <a:ext cx="6539865" cy="264350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79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29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074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0154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8605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800" b="1" spc="-25" dirty="0">
                          <a:solidFill>
                            <a:srgbClr val="FFFFFF"/>
                          </a:solidFill>
                          <a:latin typeface="Malgun Gothic"/>
                          <a:cs typeface="Malgun Gothic"/>
                        </a:rPr>
                        <a:t>연번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3810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2C75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800" b="1" spc="-25" dirty="0">
                          <a:solidFill>
                            <a:srgbClr val="FFFFFF"/>
                          </a:solidFill>
                          <a:latin typeface="Malgun Gothic"/>
                          <a:cs typeface="Malgun Gothic"/>
                        </a:rPr>
                        <a:t>구분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3810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2C75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800" b="1" spc="-25" dirty="0">
                          <a:solidFill>
                            <a:srgbClr val="FFFFFF"/>
                          </a:solidFill>
                          <a:latin typeface="Malgun Gothic"/>
                          <a:cs typeface="Malgun Gothic"/>
                        </a:rPr>
                        <a:t>의미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3810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2C75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800" b="1" spc="-25" dirty="0">
                          <a:solidFill>
                            <a:srgbClr val="FFFFFF"/>
                          </a:solidFill>
                          <a:latin typeface="Malgun Gothic"/>
                          <a:cs typeface="Malgun Gothic"/>
                        </a:rPr>
                        <a:t>예시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3810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2C75B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9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60"/>
                        </a:spcBef>
                      </a:pPr>
                      <a:r>
                        <a:rPr sz="800" spc="-50" dirty="0">
                          <a:latin typeface="Malgun Gothic"/>
                          <a:cs typeface="Malgun Gothic"/>
                        </a:rPr>
                        <a:t>1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7112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944"/>
                        </a:lnSpc>
                      </a:pPr>
                      <a:r>
                        <a:rPr sz="800" spc="-10" dirty="0">
                          <a:latin typeface="Malgun Gothic"/>
                          <a:cs typeface="Malgun Gothic"/>
                        </a:rPr>
                        <a:t>산업재산권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  <a:p>
                      <a:pPr marL="109855">
                        <a:lnSpc>
                          <a:spcPts val="944"/>
                        </a:lnSpc>
                      </a:pPr>
                      <a:r>
                        <a:rPr sz="800" dirty="0">
                          <a:latin typeface="Malgun Gothic"/>
                          <a:cs typeface="Malgun Gothic"/>
                        </a:rPr>
                        <a:t>종류</a:t>
                      </a:r>
                      <a:r>
                        <a:rPr sz="800" spc="-7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spc="-25" dirty="0">
                          <a:latin typeface="Malgun Gothic"/>
                          <a:cs typeface="Malgun Gothic"/>
                        </a:rPr>
                        <a:t>오류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25">
                        <a:lnSpc>
                          <a:spcPct val="100000"/>
                        </a:lnSpc>
                        <a:spcBef>
                          <a:spcPts val="560"/>
                        </a:spcBef>
                      </a:pPr>
                      <a:r>
                        <a:rPr sz="800" dirty="0">
                          <a:latin typeface="Malgun Gothic"/>
                          <a:cs typeface="Malgun Gothic"/>
                        </a:rPr>
                        <a:t>- 실용신안,</a:t>
                      </a:r>
                      <a:r>
                        <a:rPr sz="800" spc="-3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디자인</a:t>
                      </a:r>
                      <a:r>
                        <a:rPr sz="800" spc="-3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등</a:t>
                      </a:r>
                      <a:r>
                        <a:rPr sz="800" spc="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특허</a:t>
                      </a:r>
                      <a:r>
                        <a:rPr sz="800" spc="-1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이외의</a:t>
                      </a:r>
                      <a:r>
                        <a:rPr sz="800" spc="-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산업재산권인</a:t>
                      </a:r>
                      <a:r>
                        <a:rPr sz="800" spc="-4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spc="-25" dirty="0">
                          <a:latin typeface="Malgun Gothic"/>
                          <a:cs typeface="Malgun Gothic"/>
                        </a:rPr>
                        <a:t>경우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7112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430">
                        <a:lnSpc>
                          <a:spcPct val="100000"/>
                        </a:lnSpc>
                        <a:spcBef>
                          <a:spcPts val="560"/>
                        </a:spcBef>
                      </a:pPr>
                      <a:r>
                        <a:rPr sz="800" dirty="0">
                          <a:latin typeface="Malgun Gothic"/>
                          <a:cs typeface="Malgun Gothic"/>
                        </a:rPr>
                        <a:t>- 실용신안을</a:t>
                      </a:r>
                      <a:r>
                        <a:rPr sz="800" spc="-4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특허성과로</a:t>
                      </a:r>
                      <a:r>
                        <a:rPr sz="800" spc="-4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입력하여</a:t>
                      </a:r>
                      <a:r>
                        <a:rPr sz="800" spc="-3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실패</a:t>
                      </a:r>
                      <a:r>
                        <a:rPr sz="800" spc="-1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spc="-25" dirty="0">
                          <a:latin typeface="Malgun Gothic"/>
                          <a:cs typeface="Malgun Gothic"/>
                        </a:rPr>
                        <a:t>처리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7112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844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r>
                        <a:rPr sz="800" spc="-50" dirty="0">
                          <a:latin typeface="Malgun Gothic"/>
                          <a:cs typeface="Malgun Gothic"/>
                        </a:rPr>
                        <a:t>2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7429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8600" marR="38735" indent="-184785">
                        <a:lnSpc>
                          <a:spcPct val="100000"/>
                        </a:lnSpc>
                      </a:pPr>
                      <a:r>
                        <a:rPr sz="800" spc="-10" dirty="0">
                          <a:latin typeface="Malgun Gothic"/>
                          <a:cs typeface="Malgun Gothic"/>
                        </a:rPr>
                        <a:t>출원(등록)국 </a:t>
                      </a:r>
                      <a:r>
                        <a:rPr sz="800" spc="-25" dirty="0">
                          <a:latin typeface="Malgun Gothic"/>
                          <a:cs typeface="Malgun Gothic"/>
                        </a:rPr>
                        <a:t>오류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7630" indent="-78105">
                        <a:lnSpc>
                          <a:spcPts val="930"/>
                        </a:lnSpc>
                        <a:spcBef>
                          <a:spcPts val="105"/>
                        </a:spcBef>
                        <a:buChar char="-"/>
                        <a:tabLst>
                          <a:tab pos="87630" algn="l"/>
                        </a:tabLst>
                      </a:pPr>
                      <a:r>
                        <a:rPr sz="800" dirty="0">
                          <a:latin typeface="Malgun Gothic"/>
                          <a:cs typeface="Malgun Gothic"/>
                        </a:rPr>
                        <a:t>특허성과의</a:t>
                      </a:r>
                      <a:r>
                        <a:rPr sz="800" spc="-5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출원(등록)국이</a:t>
                      </a:r>
                      <a:r>
                        <a:rPr sz="800" spc="-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제출한</a:t>
                      </a:r>
                      <a:r>
                        <a:rPr sz="800" spc="-1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증빙자료와</a:t>
                      </a:r>
                      <a:r>
                        <a:rPr sz="800" spc="-4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불일치하는</a:t>
                      </a:r>
                      <a:r>
                        <a:rPr sz="800" spc="-25" dirty="0">
                          <a:latin typeface="Malgun Gothic"/>
                          <a:cs typeface="Malgun Gothic"/>
                        </a:rPr>
                        <a:t> 경우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  <a:p>
                      <a:pPr marL="87630" indent="-78105">
                        <a:lnSpc>
                          <a:spcPts val="900"/>
                        </a:lnSpc>
                        <a:buChar char="-"/>
                        <a:tabLst>
                          <a:tab pos="87630" algn="l"/>
                        </a:tabLst>
                      </a:pPr>
                      <a:r>
                        <a:rPr sz="800" dirty="0">
                          <a:latin typeface="Malgun Gothic"/>
                          <a:cs typeface="Malgun Gothic"/>
                        </a:rPr>
                        <a:t>특허번호</a:t>
                      </a:r>
                      <a:r>
                        <a:rPr sz="800" spc="-3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형식이</a:t>
                      </a:r>
                      <a:r>
                        <a:rPr sz="800" spc="-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해당</a:t>
                      </a:r>
                      <a:r>
                        <a:rPr sz="800" spc="-1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국가</a:t>
                      </a:r>
                      <a:r>
                        <a:rPr sz="800" spc="-1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번호체계와</a:t>
                      </a:r>
                      <a:r>
                        <a:rPr sz="800" spc="-3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불일치하는</a:t>
                      </a:r>
                      <a:r>
                        <a:rPr sz="800" spc="-3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spc="-25" dirty="0">
                          <a:latin typeface="Malgun Gothic"/>
                          <a:cs typeface="Malgun Gothic"/>
                        </a:rPr>
                        <a:t>경우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133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430" marR="101600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800" dirty="0">
                          <a:latin typeface="Malgun Gothic"/>
                          <a:cs typeface="Malgun Gothic"/>
                        </a:rPr>
                        <a:t>-</a:t>
                      </a:r>
                      <a:r>
                        <a:rPr sz="800" spc="25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PCT</a:t>
                      </a:r>
                      <a:r>
                        <a:rPr sz="800" spc="27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특</a:t>
                      </a:r>
                      <a:r>
                        <a:rPr sz="800" spc="-15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허</a:t>
                      </a:r>
                      <a:r>
                        <a:rPr sz="800" spc="-14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가</a:t>
                      </a:r>
                      <a:r>
                        <a:rPr sz="800" spc="40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spc="65" dirty="0">
                          <a:latin typeface="Malgun Gothic"/>
                          <a:cs typeface="Malgun Gothic"/>
                        </a:rPr>
                        <a:t>진입</a:t>
                      </a:r>
                      <a:r>
                        <a:rPr sz="800" spc="-15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한</a:t>
                      </a:r>
                      <a:r>
                        <a:rPr sz="800" spc="120" dirty="0">
                          <a:latin typeface="Malgun Gothic"/>
                          <a:cs typeface="Malgun Gothic"/>
                        </a:rPr>
                        <a:t> 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국</a:t>
                      </a:r>
                      <a:r>
                        <a:rPr sz="800" spc="-14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가</a:t>
                      </a:r>
                      <a:r>
                        <a:rPr sz="800" spc="120" dirty="0">
                          <a:latin typeface="Malgun Gothic"/>
                          <a:cs typeface="Malgun Gothic"/>
                        </a:rPr>
                        <a:t> 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코</a:t>
                      </a:r>
                      <a:r>
                        <a:rPr sz="800" spc="-13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드</a:t>
                      </a:r>
                      <a:r>
                        <a:rPr sz="800" spc="-15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가</a:t>
                      </a:r>
                      <a:r>
                        <a:rPr sz="800" spc="39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spc="-75" dirty="0">
                          <a:latin typeface="Malgun Gothic"/>
                          <a:cs typeface="Malgun Gothic"/>
                        </a:rPr>
                        <a:t>아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닌</a:t>
                      </a:r>
                      <a:r>
                        <a:rPr sz="800" spc="-14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PCT</a:t>
                      </a:r>
                      <a:r>
                        <a:rPr sz="800" spc="-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특허</a:t>
                      </a:r>
                      <a:r>
                        <a:rPr sz="800" spc="-2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코드(XI)를</a:t>
                      </a:r>
                      <a:r>
                        <a:rPr sz="800" spc="-4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입력하여</a:t>
                      </a:r>
                      <a:r>
                        <a:rPr sz="800" spc="-3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실패</a:t>
                      </a:r>
                      <a:r>
                        <a:rPr sz="800" spc="-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spc="-25" dirty="0">
                          <a:latin typeface="Malgun Gothic"/>
                          <a:cs typeface="Malgun Gothic"/>
                        </a:rPr>
                        <a:t>처리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19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9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60"/>
                        </a:spcBef>
                      </a:pPr>
                      <a:r>
                        <a:rPr sz="800" spc="-50" dirty="0">
                          <a:latin typeface="Malgun Gothic"/>
                          <a:cs typeface="Malgun Gothic"/>
                        </a:rPr>
                        <a:t>3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7112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9855" marR="88900" indent="-13970">
                        <a:lnSpc>
                          <a:spcPts val="960"/>
                        </a:lnSpc>
                      </a:pPr>
                      <a:r>
                        <a:rPr sz="800" spc="-10" dirty="0">
                          <a:latin typeface="Malgun Gothic"/>
                          <a:cs typeface="Malgun Gothic"/>
                        </a:rPr>
                        <a:t>출원(등록)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구분</a:t>
                      </a:r>
                      <a:r>
                        <a:rPr sz="800" spc="-8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spc="-25" dirty="0">
                          <a:latin typeface="Malgun Gothic"/>
                          <a:cs typeface="Malgun Gothic"/>
                        </a:rPr>
                        <a:t>오류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25">
                        <a:lnSpc>
                          <a:spcPct val="100000"/>
                        </a:lnSpc>
                        <a:spcBef>
                          <a:spcPts val="560"/>
                        </a:spcBef>
                      </a:pPr>
                      <a:r>
                        <a:rPr sz="800" dirty="0">
                          <a:latin typeface="Malgun Gothic"/>
                          <a:cs typeface="Malgun Gothic"/>
                        </a:rPr>
                        <a:t>-</a:t>
                      </a:r>
                      <a:r>
                        <a:rPr sz="800" spc="-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해당</a:t>
                      </a:r>
                      <a:r>
                        <a:rPr sz="800" spc="-2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특허성과의</a:t>
                      </a:r>
                      <a:r>
                        <a:rPr sz="800" spc="-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출원(등록)구분이</a:t>
                      </a:r>
                      <a:r>
                        <a:rPr sz="800" spc="-1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제출한</a:t>
                      </a:r>
                      <a:r>
                        <a:rPr sz="800" spc="-2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증빙자료와</a:t>
                      </a:r>
                      <a:r>
                        <a:rPr sz="800" spc="-3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불일치하는</a:t>
                      </a:r>
                      <a:r>
                        <a:rPr sz="800" spc="-35" dirty="0">
                          <a:latin typeface="Malgun Gothic"/>
                          <a:cs typeface="Malgun Gothic"/>
                        </a:rPr>
                        <a:t> 경우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7112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2870" marR="244475" indent="-91440">
                        <a:lnSpc>
                          <a:spcPts val="960"/>
                        </a:lnSpc>
                      </a:pPr>
                      <a:r>
                        <a:rPr sz="800" dirty="0">
                          <a:latin typeface="Malgun Gothic"/>
                          <a:cs typeface="Malgun Gothic"/>
                        </a:rPr>
                        <a:t>-</a:t>
                      </a:r>
                      <a:r>
                        <a:rPr sz="800" spc="-2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출원(등록)구분은</a:t>
                      </a:r>
                      <a:r>
                        <a:rPr sz="800" spc="-2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등록으로</a:t>
                      </a:r>
                      <a:r>
                        <a:rPr sz="800" spc="-5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spc="-10" dirty="0">
                          <a:latin typeface="Malgun Gothic"/>
                          <a:cs typeface="Malgun Gothic"/>
                        </a:rPr>
                        <a:t>입력하였으나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출원번호를</a:t>
                      </a:r>
                      <a:r>
                        <a:rPr sz="800" spc="-4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입력하여</a:t>
                      </a:r>
                      <a:r>
                        <a:rPr sz="800" spc="-2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실패</a:t>
                      </a:r>
                      <a:r>
                        <a:rPr sz="800" spc="-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spc="-25" dirty="0">
                          <a:latin typeface="Malgun Gothic"/>
                          <a:cs typeface="Malgun Gothic"/>
                        </a:rPr>
                        <a:t>처리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72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65"/>
                        </a:spcBef>
                      </a:pPr>
                      <a:r>
                        <a:rPr sz="800" spc="-50" dirty="0">
                          <a:latin typeface="Malgun Gothic"/>
                          <a:cs typeface="Malgun Gothic"/>
                        </a:rPr>
                        <a:t>4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7175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9855" marR="88900" indent="-13970">
                        <a:lnSpc>
                          <a:spcPts val="960"/>
                        </a:lnSpc>
                      </a:pPr>
                      <a:r>
                        <a:rPr sz="800" spc="-10" dirty="0">
                          <a:latin typeface="Malgun Gothic"/>
                          <a:cs typeface="Malgun Gothic"/>
                        </a:rPr>
                        <a:t>출원(등록)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번호</a:t>
                      </a:r>
                      <a:r>
                        <a:rPr sz="800" spc="-8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spc="-25" dirty="0">
                          <a:latin typeface="Malgun Gothic"/>
                          <a:cs typeface="Malgun Gothic"/>
                        </a:rPr>
                        <a:t>오류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0965" marR="64135" indent="-91440">
                        <a:lnSpc>
                          <a:spcPts val="960"/>
                        </a:lnSpc>
                      </a:pPr>
                      <a:r>
                        <a:rPr sz="800" dirty="0">
                          <a:latin typeface="Malgun Gothic"/>
                          <a:cs typeface="Malgun Gothic"/>
                        </a:rPr>
                        <a:t>-</a:t>
                      </a:r>
                      <a:r>
                        <a:rPr sz="800" spc="-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특허번호가</a:t>
                      </a:r>
                      <a:r>
                        <a:rPr sz="800" spc="-3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해당</a:t>
                      </a:r>
                      <a:r>
                        <a:rPr sz="800" spc="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특허청</a:t>
                      </a:r>
                      <a:r>
                        <a:rPr sz="800" spc="-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DB에</a:t>
                      </a:r>
                      <a:r>
                        <a:rPr sz="800" spc="-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존재하지</a:t>
                      </a:r>
                      <a:r>
                        <a:rPr sz="800" spc="-3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않거나,</a:t>
                      </a:r>
                      <a:r>
                        <a:rPr sz="800" spc="-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증빙자료와</a:t>
                      </a:r>
                      <a:r>
                        <a:rPr sz="800" spc="-4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spc="-10" dirty="0">
                          <a:latin typeface="Malgun Gothic"/>
                          <a:cs typeface="Malgun Gothic"/>
                        </a:rPr>
                        <a:t>불일치하는 </a:t>
                      </a:r>
                      <a:r>
                        <a:rPr sz="800" spc="-25" dirty="0">
                          <a:latin typeface="Malgun Gothic"/>
                          <a:cs typeface="Malgun Gothic"/>
                        </a:rPr>
                        <a:t>경우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2870" marR="244475" indent="-91440">
                        <a:lnSpc>
                          <a:spcPts val="960"/>
                        </a:lnSpc>
                      </a:pPr>
                      <a:r>
                        <a:rPr sz="800" dirty="0">
                          <a:latin typeface="Malgun Gothic"/>
                          <a:cs typeface="Malgun Gothic"/>
                        </a:rPr>
                        <a:t>-</a:t>
                      </a:r>
                      <a:r>
                        <a:rPr sz="800" spc="-2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등록특허의</a:t>
                      </a:r>
                      <a:r>
                        <a:rPr sz="800" spc="-5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출원(등록)번호로</a:t>
                      </a:r>
                      <a:r>
                        <a:rPr sz="800" spc="-3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spc="-10" dirty="0">
                          <a:latin typeface="Malgun Gothic"/>
                          <a:cs typeface="Malgun Gothic"/>
                        </a:rPr>
                        <a:t>공개번호를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입력하여</a:t>
                      </a:r>
                      <a:r>
                        <a:rPr sz="800" spc="-3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실패</a:t>
                      </a:r>
                      <a:r>
                        <a:rPr sz="800" spc="-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spc="-25" dirty="0">
                          <a:latin typeface="Malgun Gothic"/>
                          <a:cs typeface="Malgun Gothic"/>
                        </a:rPr>
                        <a:t>처리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72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65"/>
                        </a:spcBef>
                      </a:pPr>
                      <a:r>
                        <a:rPr sz="800" spc="-50" dirty="0">
                          <a:latin typeface="Malgun Gothic"/>
                          <a:cs typeface="Malgun Gothic"/>
                        </a:rPr>
                        <a:t>5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7175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8600" marR="38735" indent="-184785">
                        <a:lnSpc>
                          <a:spcPts val="960"/>
                        </a:lnSpc>
                      </a:pPr>
                      <a:r>
                        <a:rPr sz="800" spc="-10" dirty="0">
                          <a:latin typeface="Malgun Gothic"/>
                          <a:cs typeface="Malgun Gothic"/>
                        </a:rPr>
                        <a:t>출원(등록)일 </a:t>
                      </a:r>
                      <a:r>
                        <a:rPr sz="800" spc="-25" dirty="0">
                          <a:latin typeface="Malgun Gothic"/>
                          <a:cs typeface="Malgun Gothic"/>
                        </a:rPr>
                        <a:t>오류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25">
                        <a:lnSpc>
                          <a:spcPct val="100000"/>
                        </a:lnSpc>
                        <a:spcBef>
                          <a:spcPts val="565"/>
                        </a:spcBef>
                      </a:pPr>
                      <a:r>
                        <a:rPr sz="800" dirty="0">
                          <a:latin typeface="Malgun Gothic"/>
                          <a:cs typeface="Malgun Gothic"/>
                        </a:rPr>
                        <a:t>-</a:t>
                      </a:r>
                      <a:r>
                        <a:rPr sz="800" spc="-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출원(등록)일이 해당</a:t>
                      </a:r>
                      <a:r>
                        <a:rPr sz="800" spc="-2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특허청</a:t>
                      </a:r>
                      <a:r>
                        <a:rPr sz="800" spc="-1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DB</a:t>
                      </a:r>
                      <a:r>
                        <a:rPr sz="800" spc="-1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혹은 증빙자료와</a:t>
                      </a:r>
                      <a:r>
                        <a:rPr sz="800" spc="-4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불일치하는</a:t>
                      </a:r>
                      <a:r>
                        <a:rPr sz="800" spc="-3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spc="-25" dirty="0">
                          <a:latin typeface="Malgun Gothic"/>
                          <a:cs typeface="Malgun Gothic"/>
                        </a:rPr>
                        <a:t>경우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7175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2870" marR="99695" indent="-91440">
                        <a:lnSpc>
                          <a:spcPts val="960"/>
                        </a:lnSpc>
                      </a:pPr>
                      <a:r>
                        <a:rPr sz="800" dirty="0">
                          <a:latin typeface="Malgun Gothic"/>
                          <a:cs typeface="Malgun Gothic"/>
                        </a:rPr>
                        <a:t>- 등록특허이나</a:t>
                      </a:r>
                      <a:r>
                        <a:rPr sz="800" spc="-5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출원</a:t>
                      </a:r>
                      <a:r>
                        <a:rPr sz="800" spc="-1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또는</a:t>
                      </a:r>
                      <a:r>
                        <a:rPr sz="800" spc="-1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공개</a:t>
                      </a:r>
                      <a:r>
                        <a:rPr sz="800" spc="-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일자를</a:t>
                      </a:r>
                      <a:r>
                        <a:rPr sz="800" spc="-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spc="-25" dirty="0">
                          <a:latin typeface="Malgun Gothic"/>
                          <a:cs typeface="Malgun Gothic"/>
                        </a:rPr>
                        <a:t>입력하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여</a:t>
                      </a:r>
                      <a:r>
                        <a:rPr sz="800" spc="-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실패</a:t>
                      </a:r>
                      <a:r>
                        <a:rPr sz="800" spc="-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spc="-25" dirty="0">
                          <a:latin typeface="Malgun Gothic"/>
                          <a:cs typeface="Malgun Gothic"/>
                        </a:rPr>
                        <a:t>처리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781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r>
                        <a:rPr sz="800" spc="-50" dirty="0">
                          <a:latin typeface="Malgun Gothic"/>
                          <a:cs typeface="Malgun Gothic"/>
                        </a:rPr>
                        <a:t>6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7429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8600" marR="52705" indent="-17081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800" dirty="0">
                          <a:latin typeface="Malgun Gothic"/>
                          <a:cs typeface="Malgun Gothic"/>
                        </a:rPr>
                        <a:t>발명의</a:t>
                      </a:r>
                      <a:r>
                        <a:rPr sz="800" spc="-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spc="-25" dirty="0">
                          <a:latin typeface="Malgun Gothic"/>
                          <a:cs typeface="Malgun Gothic"/>
                        </a:rPr>
                        <a:t>명칭 오류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25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r>
                        <a:rPr sz="800" dirty="0">
                          <a:latin typeface="Malgun Gothic"/>
                          <a:cs typeface="Malgun Gothic"/>
                        </a:rPr>
                        <a:t>-</a:t>
                      </a:r>
                      <a:r>
                        <a:rPr sz="800" spc="-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발명의</a:t>
                      </a:r>
                      <a:r>
                        <a:rPr sz="800" spc="-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명칭이</a:t>
                      </a:r>
                      <a:r>
                        <a:rPr sz="800" spc="-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해당</a:t>
                      </a:r>
                      <a:r>
                        <a:rPr sz="800" spc="-1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특허청</a:t>
                      </a:r>
                      <a:r>
                        <a:rPr sz="800" spc="-1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DB</a:t>
                      </a:r>
                      <a:r>
                        <a:rPr sz="800" spc="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혹은</a:t>
                      </a:r>
                      <a:r>
                        <a:rPr sz="800" spc="-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증빙자료와</a:t>
                      </a:r>
                      <a:r>
                        <a:rPr sz="800" spc="-3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불일치하는</a:t>
                      </a:r>
                      <a:r>
                        <a:rPr sz="800" spc="-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spc="-25" dirty="0">
                          <a:latin typeface="Malgun Gothic"/>
                          <a:cs typeface="Malgun Gothic"/>
                        </a:rPr>
                        <a:t>경우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7429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2870" marR="25400" indent="-9144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800" dirty="0">
                          <a:latin typeface="Malgun Gothic"/>
                          <a:cs typeface="Malgun Gothic"/>
                        </a:rPr>
                        <a:t>- 기관</a:t>
                      </a:r>
                      <a:r>
                        <a:rPr sz="800" spc="-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내부</a:t>
                      </a:r>
                      <a:r>
                        <a:rPr sz="800" spc="-1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발명신고서</a:t>
                      </a:r>
                      <a:r>
                        <a:rPr sz="800" spc="-4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상</a:t>
                      </a:r>
                      <a:r>
                        <a:rPr sz="800" spc="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명칭</a:t>
                      </a:r>
                      <a:r>
                        <a:rPr sz="800" spc="-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등</a:t>
                      </a:r>
                      <a:r>
                        <a:rPr sz="800" spc="-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최종</a:t>
                      </a:r>
                      <a:r>
                        <a:rPr sz="800" spc="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spc="-25" dirty="0">
                          <a:latin typeface="Malgun Gothic"/>
                          <a:cs typeface="Malgun Gothic"/>
                        </a:rPr>
                        <a:t>출원된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발명의</a:t>
                      </a:r>
                      <a:r>
                        <a:rPr sz="800" spc="-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명칭과</a:t>
                      </a:r>
                      <a:r>
                        <a:rPr sz="800" spc="-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다르게</a:t>
                      </a:r>
                      <a:r>
                        <a:rPr sz="800" spc="-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입력하여</a:t>
                      </a:r>
                      <a:r>
                        <a:rPr sz="800" spc="-4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실패</a:t>
                      </a:r>
                      <a:r>
                        <a:rPr sz="800" spc="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spc="-25" dirty="0">
                          <a:latin typeface="Malgun Gothic"/>
                          <a:cs typeface="Malgun Gothic"/>
                        </a:rPr>
                        <a:t>처리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9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65"/>
                        </a:spcBef>
                      </a:pPr>
                      <a:r>
                        <a:rPr sz="800" spc="-50" dirty="0">
                          <a:latin typeface="Malgun Gothic"/>
                          <a:cs typeface="Malgun Gothic"/>
                        </a:rPr>
                        <a:t>7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7175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9855" marR="88900" indent="-13970">
                        <a:lnSpc>
                          <a:spcPts val="960"/>
                        </a:lnSpc>
                      </a:pPr>
                      <a:r>
                        <a:rPr sz="800" spc="-10" dirty="0">
                          <a:latin typeface="Malgun Gothic"/>
                          <a:cs typeface="Malgun Gothic"/>
                        </a:rPr>
                        <a:t>출원(등록)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기관</a:t>
                      </a:r>
                      <a:r>
                        <a:rPr sz="800" spc="-8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spc="-25" dirty="0">
                          <a:latin typeface="Malgun Gothic"/>
                          <a:cs typeface="Malgun Gothic"/>
                        </a:rPr>
                        <a:t>오류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25">
                        <a:lnSpc>
                          <a:spcPct val="100000"/>
                        </a:lnSpc>
                        <a:spcBef>
                          <a:spcPts val="565"/>
                        </a:spcBef>
                      </a:pPr>
                      <a:r>
                        <a:rPr sz="800" dirty="0">
                          <a:latin typeface="Malgun Gothic"/>
                          <a:cs typeface="Malgun Gothic"/>
                        </a:rPr>
                        <a:t>-</a:t>
                      </a:r>
                      <a:r>
                        <a:rPr sz="800" spc="-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출원(등록)기관이</a:t>
                      </a:r>
                      <a:r>
                        <a:rPr sz="800" spc="-2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해당 특허청</a:t>
                      </a:r>
                      <a:r>
                        <a:rPr sz="800" spc="-1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DB</a:t>
                      </a:r>
                      <a:r>
                        <a:rPr sz="800" spc="-1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혹은</a:t>
                      </a:r>
                      <a:r>
                        <a:rPr sz="800" spc="-2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증빙자료와</a:t>
                      </a:r>
                      <a:r>
                        <a:rPr sz="800" spc="-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불일치하는</a:t>
                      </a:r>
                      <a:r>
                        <a:rPr sz="800" spc="-3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spc="-25" dirty="0">
                          <a:latin typeface="Malgun Gothic"/>
                          <a:cs typeface="Malgun Gothic"/>
                        </a:rPr>
                        <a:t>경우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7175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2870" marR="349250" indent="-91440">
                        <a:lnSpc>
                          <a:spcPts val="960"/>
                        </a:lnSpc>
                      </a:pPr>
                      <a:r>
                        <a:rPr sz="800" dirty="0">
                          <a:latin typeface="Malgun Gothic"/>
                          <a:cs typeface="Malgun Gothic"/>
                        </a:rPr>
                        <a:t>-</a:t>
                      </a:r>
                      <a:r>
                        <a:rPr sz="800" spc="-2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발명자를</a:t>
                      </a:r>
                      <a:r>
                        <a:rPr sz="800" spc="-5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출원(등록)기관으로</a:t>
                      </a:r>
                      <a:r>
                        <a:rPr sz="800" spc="-4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spc="-20" dirty="0">
                          <a:latin typeface="Malgun Gothic"/>
                          <a:cs typeface="Malgun Gothic"/>
                        </a:rPr>
                        <a:t>입력하여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실패</a:t>
                      </a:r>
                      <a:r>
                        <a:rPr sz="800" spc="-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spc="-25" dirty="0">
                          <a:latin typeface="Malgun Gothic"/>
                          <a:cs typeface="Malgun Gothic"/>
                        </a:rPr>
                        <a:t>처리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2227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800" spc="-50" dirty="0">
                          <a:latin typeface="Malgun Gothic"/>
                          <a:cs typeface="Malgun Gothic"/>
                        </a:rPr>
                        <a:t>8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8600" marR="120014" indent="-102235">
                        <a:lnSpc>
                          <a:spcPct val="100000"/>
                        </a:lnSpc>
                        <a:spcBef>
                          <a:spcPts val="755"/>
                        </a:spcBef>
                      </a:pPr>
                      <a:r>
                        <a:rPr sz="800" spc="-20" dirty="0">
                          <a:latin typeface="Malgun Gothic"/>
                          <a:cs typeface="Malgun Gothic"/>
                        </a:rPr>
                        <a:t>성과연도 </a:t>
                      </a:r>
                      <a:r>
                        <a:rPr sz="800" spc="-25" dirty="0">
                          <a:latin typeface="Malgun Gothic"/>
                          <a:cs typeface="Malgun Gothic"/>
                        </a:rPr>
                        <a:t>오류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9588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1610" marR="71755" indent="-172720">
                        <a:lnSpc>
                          <a:spcPct val="100000"/>
                        </a:lnSpc>
                        <a:spcBef>
                          <a:spcPts val="275"/>
                        </a:spcBef>
                        <a:tabLst>
                          <a:tab pos="181610" algn="l"/>
                        </a:tabLst>
                      </a:pPr>
                      <a:r>
                        <a:rPr sz="800" spc="-50" dirty="0">
                          <a:latin typeface="Malgun Gothic"/>
                          <a:cs typeface="Malgun Gothic"/>
                        </a:rPr>
                        <a:t>-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	입력한</a:t>
                      </a:r>
                      <a:r>
                        <a:rPr sz="800" spc="-3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성과의</a:t>
                      </a:r>
                      <a:r>
                        <a:rPr sz="800" spc="-2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출원(등록)일을 기준으로</a:t>
                      </a:r>
                      <a:r>
                        <a:rPr sz="800" spc="-3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조사·분석</a:t>
                      </a:r>
                      <a:r>
                        <a:rPr sz="800" spc="-3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연도의</a:t>
                      </a:r>
                      <a:r>
                        <a:rPr sz="800" spc="-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spc="-10" dirty="0">
                          <a:latin typeface="Malgun Gothic"/>
                          <a:cs typeface="Malgun Gothic"/>
                        </a:rPr>
                        <a:t>특허성과가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아닌</a:t>
                      </a:r>
                      <a:r>
                        <a:rPr sz="800" spc="-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spc="-25" dirty="0">
                          <a:latin typeface="Malgun Gothic"/>
                          <a:cs typeface="Malgun Gothic"/>
                        </a:rPr>
                        <a:t>경우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  <a:p>
                      <a:pPr marL="191770">
                        <a:lnSpc>
                          <a:spcPct val="100000"/>
                        </a:lnSpc>
                      </a:pPr>
                      <a:r>
                        <a:rPr sz="800" dirty="0">
                          <a:latin typeface="Malgun Gothic"/>
                          <a:cs typeface="Malgun Gothic"/>
                        </a:rPr>
                        <a:t>*</a:t>
                      </a:r>
                      <a:r>
                        <a:rPr sz="800" spc="-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PCT</a:t>
                      </a:r>
                      <a:r>
                        <a:rPr sz="800" spc="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특허의</a:t>
                      </a:r>
                      <a:r>
                        <a:rPr sz="800" spc="-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경우에는</a:t>
                      </a:r>
                      <a:r>
                        <a:rPr sz="800" spc="-3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국내단계진입일로</a:t>
                      </a:r>
                      <a:r>
                        <a:rPr sz="800" spc="-7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성과년도</a:t>
                      </a:r>
                      <a:r>
                        <a:rPr sz="800" spc="-3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오류</a:t>
                      </a:r>
                      <a:r>
                        <a:rPr sz="800" spc="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spc="-25" dirty="0">
                          <a:latin typeface="Malgun Gothic"/>
                          <a:cs typeface="Malgun Gothic"/>
                        </a:rPr>
                        <a:t>판단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3492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2870" marR="78740" indent="-91440">
                        <a:lnSpc>
                          <a:spcPct val="100000"/>
                        </a:lnSpc>
                        <a:spcBef>
                          <a:spcPts val="755"/>
                        </a:spcBef>
                      </a:pPr>
                      <a:r>
                        <a:rPr sz="800" dirty="0">
                          <a:latin typeface="Malgun Gothic"/>
                          <a:cs typeface="Malgun Gothic"/>
                        </a:rPr>
                        <a:t>- 조사·분석</a:t>
                      </a:r>
                      <a:r>
                        <a:rPr sz="800" spc="-4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연도에</a:t>
                      </a:r>
                      <a:r>
                        <a:rPr sz="800" spc="-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공개된</a:t>
                      </a:r>
                      <a:r>
                        <a:rPr sz="800" spc="-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특허를</a:t>
                      </a:r>
                      <a:r>
                        <a:rPr sz="800" spc="-3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등록</a:t>
                      </a:r>
                      <a:r>
                        <a:rPr sz="800" spc="-1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spc="-25" dirty="0">
                          <a:latin typeface="Malgun Gothic"/>
                          <a:cs typeface="Malgun Gothic"/>
                        </a:rPr>
                        <a:t>특허로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입력하여</a:t>
                      </a:r>
                      <a:r>
                        <a:rPr sz="800" spc="-3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실패</a:t>
                      </a:r>
                      <a:r>
                        <a:rPr sz="800" spc="-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spc="-25" dirty="0">
                          <a:latin typeface="Malgun Gothic"/>
                          <a:cs typeface="Malgun Gothic"/>
                        </a:rPr>
                        <a:t>처리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9588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717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r>
                        <a:rPr sz="800" spc="-50" dirty="0">
                          <a:latin typeface="Malgun Gothic"/>
                          <a:cs typeface="Malgun Gothic"/>
                        </a:rPr>
                        <a:t>9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7429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8600" marR="120014" indent="-10223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800" spc="-20" dirty="0">
                          <a:latin typeface="Malgun Gothic"/>
                          <a:cs typeface="Malgun Gothic"/>
                        </a:rPr>
                        <a:t>개인명의 </a:t>
                      </a:r>
                      <a:r>
                        <a:rPr sz="800" spc="-25" dirty="0">
                          <a:latin typeface="Malgun Gothic"/>
                          <a:cs typeface="Malgun Gothic"/>
                        </a:rPr>
                        <a:t>특허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7630" indent="-78105">
                        <a:lnSpc>
                          <a:spcPts val="930"/>
                        </a:lnSpc>
                        <a:spcBef>
                          <a:spcPts val="105"/>
                        </a:spcBef>
                        <a:buChar char="-"/>
                        <a:tabLst>
                          <a:tab pos="87630" algn="l"/>
                        </a:tabLst>
                      </a:pPr>
                      <a:r>
                        <a:rPr sz="800" dirty="0">
                          <a:latin typeface="Malgun Gothic"/>
                          <a:cs typeface="Malgun Gothic"/>
                        </a:rPr>
                        <a:t>해당</a:t>
                      </a:r>
                      <a:r>
                        <a:rPr sz="800" spc="-2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특허성과의</a:t>
                      </a:r>
                      <a:r>
                        <a:rPr sz="800" spc="-3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출원(등록)기관에</a:t>
                      </a:r>
                      <a:r>
                        <a:rPr sz="800" spc="-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개인이</a:t>
                      </a:r>
                      <a:r>
                        <a:rPr sz="800" spc="-2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포함된</a:t>
                      </a:r>
                      <a:r>
                        <a:rPr sz="800" spc="-3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spc="-25" dirty="0">
                          <a:latin typeface="Malgun Gothic"/>
                          <a:cs typeface="Malgun Gothic"/>
                        </a:rPr>
                        <a:t>경우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  <a:p>
                      <a:pPr marL="87630" indent="-78105">
                        <a:lnSpc>
                          <a:spcPts val="894"/>
                        </a:lnSpc>
                        <a:buChar char="-"/>
                        <a:tabLst>
                          <a:tab pos="87630" algn="l"/>
                        </a:tabLst>
                      </a:pPr>
                      <a:r>
                        <a:rPr sz="800" dirty="0">
                          <a:latin typeface="Malgun Gothic"/>
                          <a:cs typeface="Malgun Gothic"/>
                        </a:rPr>
                        <a:t>개인</a:t>
                      </a:r>
                      <a:r>
                        <a:rPr sz="800" spc="-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단독명의</a:t>
                      </a:r>
                      <a:r>
                        <a:rPr sz="800" spc="-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또는</a:t>
                      </a:r>
                      <a:r>
                        <a:rPr sz="800" spc="-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법인+개인</a:t>
                      </a:r>
                      <a:r>
                        <a:rPr sz="800" spc="-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공동명의인</a:t>
                      </a:r>
                      <a:r>
                        <a:rPr sz="800" spc="-3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경우</a:t>
                      </a:r>
                      <a:r>
                        <a:rPr sz="800" spc="-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모두</a:t>
                      </a:r>
                      <a:r>
                        <a:rPr sz="800" spc="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spc="-25" dirty="0">
                          <a:latin typeface="Malgun Gothic"/>
                          <a:cs typeface="Malgun Gothic"/>
                        </a:rPr>
                        <a:t>해당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133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2870" marR="101600" indent="-9144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800" dirty="0">
                          <a:latin typeface="Malgun Gothic"/>
                          <a:cs typeface="Malgun Gothic"/>
                        </a:rPr>
                        <a:t>- 개인사업자</a:t>
                      </a:r>
                      <a:r>
                        <a:rPr sz="800" spc="-4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명의</a:t>
                      </a:r>
                      <a:r>
                        <a:rPr sz="800" spc="-1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특허에</a:t>
                      </a:r>
                      <a:r>
                        <a:rPr sz="800" spc="-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대표자</a:t>
                      </a:r>
                      <a:r>
                        <a:rPr sz="800" spc="-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이외의</a:t>
                      </a:r>
                      <a:r>
                        <a:rPr sz="800" spc="-3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spc="-25" dirty="0">
                          <a:latin typeface="Malgun Gothic"/>
                          <a:cs typeface="Malgun Gothic"/>
                        </a:rPr>
                        <a:t>개인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이</a:t>
                      </a:r>
                      <a:r>
                        <a:rPr sz="800" spc="5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포함된</a:t>
                      </a:r>
                      <a:r>
                        <a:rPr sz="800" spc="-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경우</a:t>
                      </a:r>
                      <a:r>
                        <a:rPr sz="800" spc="-2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dirty="0">
                          <a:latin typeface="Malgun Gothic"/>
                          <a:cs typeface="Malgun Gothic"/>
                        </a:rPr>
                        <a:t>실패</a:t>
                      </a:r>
                      <a:r>
                        <a:rPr sz="800" spc="-10" dirty="0">
                          <a:latin typeface="Malgun Gothic"/>
                          <a:cs typeface="Malgun Gothic"/>
                        </a:rPr>
                        <a:t> </a:t>
                      </a:r>
                      <a:r>
                        <a:rPr sz="800" spc="-25" dirty="0">
                          <a:latin typeface="Malgun Gothic"/>
                          <a:cs typeface="Malgun Gothic"/>
                        </a:rPr>
                        <a:t>처리</a:t>
                      </a:r>
                      <a:endParaRPr sz="800">
                        <a:latin typeface="Malgun Gothic"/>
                        <a:cs typeface="Malgun Gothic"/>
                      </a:endParaRPr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54" name="object 54"/>
          <p:cNvSpPr txBox="1"/>
          <p:nvPr/>
        </p:nvSpPr>
        <p:spPr>
          <a:xfrm>
            <a:off x="2948432" y="6711188"/>
            <a:ext cx="2111375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b="1" spc="-20" dirty="0">
                <a:latin typeface="Malgun Gothic"/>
                <a:cs typeface="Malgun Gothic"/>
              </a:rPr>
              <a:t>&lt;특허성과</a:t>
            </a:r>
            <a:r>
              <a:rPr sz="800" b="1" spc="-55" dirty="0">
                <a:latin typeface="Malgun Gothic"/>
                <a:cs typeface="Malgun Gothic"/>
              </a:rPr>
              <a:t> </a:t>
            </a:r>
            <a:r>
              <a:rPr sz="800" b="1" dirty="0">
                <a:latin typeface="Malgun Gothic"/>
                <a:cs typeface="Malgun Gothic"/>
              </a:rPr>
              <a:t>주요</a:t>
            </a:r>
            <a:r>
              <a:rPr sz="800" b="1" spc="-45" dirty="0">
                <a:latin typeface="Malgun Gothic"/>
                <a:cs typeface="Malgun Gothic"/>
              </a:rPr>
              <a:t> </a:t>
            </a:r>
            <a:r>
              <a:rPr sz="800" b="1" dirty="0">
                <a:latin typeface="Malgun Gothic"/>
                <a:cs typeface="Malgun Gothic"/>
              </a:rPr>
              <a:t>검증</a:t>
            </a:r>
            <a:r>
              <a:rPr sz="800" b="1" spc="-25" dirty="0">
                <a:latin typeface="Malgun Gothic"/>
                <a:cs typeface="Malgun Gothic"/>
              </a:rPr>
              <a:t> </a:t>
            </a:r>
            <a:r>
              <a:rPr sz="800" b="1" spc="-20" dirty="0">
                <a:latin typeface="Malgun Gothic"/>
                <a:cs typeface="Malgun Gothic"/>
              </a:rPr>
              <a:t>실패(성과</a:t>
            </a:r>
            <a:r>
              <a:rPr sz="800" b="1" spc="-55" dirty="0">
                <a:latin typeface="Malgun Gothic"/>
                <a:cs typeface="Malgun Gothic"/>
              </a:rPr>
              <a:t> </a:t>
            </a:r>
            <a:r>
              <a:rPr sz="800" b="1" dirty="0">
                <a:latin typeface="Malgun Gothic"/>
                <a:cs typeface="Malgun Gothic"/>
              </a:rPr>
              <a:t>불인정)</a:t>
            </a:r>
            <a:r>
              <a:rPr sz="800" b="1" spc="-25" dirty="0">
                <a:latin typeface="Malgun Gothic"/>
                <a:cs typeface="Malgun Gothic"/>
              </a:rPr>
              <a:t> 유형&gt;</a:t>
            </a:r>
            <a:endParaRPr sz="800">
              <a:latin typeface="Malgun Gothic"/>
              <a:cs typeface="Malgun Gothic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317093" y="118617"/>
            <a:ext cx="314261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Ⅲ.</a:t>
            </a:r>
            <a:r>
              <a:rPr sz="1800" b="1" spc="-20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국내외</a:t>
            </a:r>
            <a:r>
              <a:rPr sz="1800" b="1" spc="-25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특허성과</a:t>
            </a:r>
            <a:r>
              <a:rPr sz="1800" b="1" spc="-10" dirty="0">
                <a:solidFill>
                  <a:srgbClr val="FFFFFF"/>
                </a:solidFill>
                <a:latin typeface="Malgun Gothic"/>
                <a:cs typeface="Malgun Gothic"/>
              </a:rPr>
              <a:t> </a:t>
            </a:r>
            <a:r>
              <a:rPr sz="1800" b="1" dirty="0">
                <a:solidFill>
                  <a:srgbClr val="FFFFFF"/>
                </a:solidFill>
                <a:latin typeface="Malgun Gothic"/>
                <a:cs typeface="Malgun Gothic"/>
              </a:rPr>
              <a:t>검증</a:t>
            </a:r>
            <a:r>
              <a:rPr sz="1800" b="1" spc="-25" dirty="0">
                <a:solidFill>
                  <a:srgbClr val="FFFFFF"/>
                </a:solidFill>
                <a:latin typeface="Malgun Gothic"/>
                <a:cs typeface="Malgun Gothic"/>
              </a:rPr>
              <a:t> 기준</a:t>
            </a:r>
            <a:endParaRPr sz="1800">
              <a:latin typeface="Malgun Gothic"/>
              <a:cs typeface="Malgun Gothic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1225296" y="6231635"/>
            <a:ext cx="393700" cy="139065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050"/>
              </a:lnSpc>
            </a:pPr>
            <a:r>
              <a:rPr sz="900" b="1" spc="-25" dirty="0">
                <a:solidFill>
                  <a:srgbClr val="0000FF"/>
                </a:solidFill>
                <a:latin typeface="Malgun Gothic"/>
                <a:cs typeface="Malgun Gothic"/>
              </a:rPr>
              <a:t>시스템</a:t>
            </a:r>
            <a:endParaRPr sz="900">
              <a:latin typeface="Malgun Gothic"/>
              <a:cs typeface="Malgun Gothic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</TotalTime>
  <Words>4780</Words>
  <Application>Microsoft Office PowerPoint</Application>
  <PresentationFormat>사용자 지정</PresentationFormat>
  <Paragraphs>798</Paragraphs>
  <Slides>54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54</vt:i4>
      </vt:variant>
    </vt:vector>
  </HeadingPairs>
  <TitlesOfParts>
    <vt:vector size="62" baseType="lpstr">
      <vt:lpstr>Adobe Clean Han ExtraBold</vt:lpstr>
      <vt:lpstr>SimSun</vt:lpstr>
      <vt:lpstr>Malgun Gothic</vt:lpstr>
      <vt:lpstr>Calibri</vt:lpstr>
      <vt:lpstr>Courier New</vt:lpstr>
      <vt:lpstr>Times New Roman</vt:lpstr>
      <vt:lpstr>Wingdings</vt:lpstr>
      <vt:lpstr>Office Theme</vt:lpstr>
      <vt:lpstr>2023년 지역특화산업육성사업 성과검증 매뉴얼 (R&amp;D)</vt:lpstr>
      <vt:lpstr>CONTENTS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JY</dc:creator>
  <cp:lastModifiedBy>Sunghwan Noh</cp:lastModifiedBy>
  <cp:revision>1</cp:revision>
  <dcterms:created xsi:type="dcterms:W3CDTF">2023-11-28T01:25:26Z</dcterms:created>
  <dcterms:modified xsi:type="dcterms:W3CDTF">2023-11-28T02:11:54Z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2022-12-30T00:00:00Z</vt:filetime>
  </property>
  <property fmtid="{D5CDD505-2E9C-101B-9397-08002B2CF9AE}" pid="3" name="Creator">
    <vt:lpwstr>Microsoft® PowerPoint® LTSC</vt:lpwstr>
  </property>
  <property fmtid="{D5CDD505-2E9C-101B-9397-08002B2CF9AE}" pid="4" name="LastSaved">
    <vt:filetime>2023-11-28T00:00:00Z</vt:filetime>
  </property>
  <property fmtid="{D5CDD505-2E9C-101B-9397-08002B2CF9AE}" pid="5" name="Producer">
    <vt:lpwstr>Microsoft® PowerPoint® LTSC</vt:lpwstr>
  </property>
</Properties>
</file>